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06" r:id="rId2"/>
    <p:sldId id="701" r:id="rId3"/>
    <p:sldId id="665" r:id="rId4"/>
    <p:sldId id="666" r:id="rId5"/>
    <p:sldId id="655" r:id="rId6"/>
    <p:sldId id="685" r:id="rId7"/>
    <p:sldId id="668" r:id="rId8"/>
    <p:sldId id="578" r:id="rId9"/>
    <p:sldId id="664" r:id="rId10"/>
    <p:sldId id="669" r:id="rId11"/>
    <p:sldId id="675" r:id="rId12"/>
    <p:sldId id="684" r:id="rId13"/>
    <p:sldId id="550" r:id="rId14"/>
    <p:sldId id="639" r:id="rId15"/>
    <p:sldId id="677" r:id="rId16"/>
    <p:sldId id="522" r:id="rId17"/>
    <p:sldId id="653" r:id="rId18"/>
    <p:sldId id="703" r:id="rId19"/>
    <p:sldId id="690" r:id="rId20"/>
    <p:sldId id="698" r:id="rId21"/>
    <p:sldId id="695" r:id="rId22"/>
    <p:sldId id="692" r:id="rId23"/>
    <p:sldId id="699" r:id="rId24"/>
    <p:sldId id="576" r:id="rId25"/>
    <p:sldId id="569" r:id="rId26"/>
    <p:sldId id="700" r:id="rId27"/>
    <p:sldId id="590" r:id="rId28"/>
    <p:sldId id="532" r:id="rId29"/>
    <p:sldId id="618" r:id="rId30"/>
    <p:sldId id="681" r:id="rId31"/>
    <p:sldId id="705" r:id="rId32"/>
    <p:sldId id="644" r:id="rId33"/>
    <p:sldId id="645" r:id="rId34"/>
    <p:sldId id="709" r:id="rId35"/>
    <p:sldId id="58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ussa Sall" initials="MS" lastIdx="2" clrIdx="0">
    <p:extLst>
      <p:ext uri="{19B8F6BF-5375-455C-9EA6-DF929625EA0E}">
        <p15:presenceInfo xmlns:p15="http://schemas.microsoft.com/office/powerpoint/2012/main" userId="ea4cb86606a5c6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D67"/>
    <a:srgbClr val="42AFB6"/>
    <a:srgbClr val="007A7D"/>
    <a:srgbClr val="CB1B4A"/>
    <a:srgbClr val="FCB414"/>
    <a:srgbClr val="282F39"/>
    <a:srgbClr val="C2C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91" autoAdjust="0"/>
    <p:restoredTop sz="94669" autoAdjust="0"/>
  </p:normalViewPr>
  <p:slideViewPr>
    <p:cSldViewPr snapToGrid="0">
      <p:cViewPr varScale="1">
        <p:scale>
          <a:sx n="74" d="100"/>
          <a:sy n="74" d="100"/>
        </p:scale>
        <p:origin x="3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74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14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30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15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12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00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66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75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1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89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3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1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4356100"/>
            <a:ext cx="12192000" cy="2501900"/>
            <a:chOff x="0" y="5204122"/>
            <a:chExt cx="10506757" cy="165387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AF1809E0-EEBE-4DEB-8C61-2E1A5676AA41}"/>
                </a:ext>
              </a:extLst>
            </p:cNvPr>
            <p:cNvSpPr/>
            <p:nvPr/>
          </p:nvSpPr>
          <p:spPr>
            <a:xfrm>
              <a:off x="6304165" y="5204123"/>
              <a:ext cx="2102127" cy="1653877"/>
            </a:xfrm>
            <a:prstGeom prst="rect">
              <a:avLst/>
            </a:prstGeom>
            <a:solidFill>
              <a:srgbClr val="42A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F1809E0-EEBE-4DEB-8C61-2E1A5676AA41}"/>
                </a:ext>
              </a:extLst>
            </p:cNvPr>
            <p:cNvSpPr/>
            <p:nvPr/>
          </p:nvSpPr>
          <p:spPr>
            <a:xfrm>
              <a:off x="8404630" y="5204123"/>
              <a:ext cx="2102127" cy="1653877"/>
            </a:xfrm>
            <a:prstGeom prst="rect">
              <a:avLst/>
            </a:prstGeom>
            <a:solidFill>
              <a:srgbClr val="074D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F1809E0-EEBE-4DEB-8C61-2E1A5676AA41}"/>
                </a:ext>
              </a:extLst>
            </p:cNvPr>
            <p:cNvSpPr/>
            <p:nvPr/>
          </p:nvSpPr>
          <p:spPr>
            <a:xfrm>
              <a:off x="0" y="5204123"/>
              <a:ext cx="2102127" cy="16538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AF1809E0-EEBE-4DEB-8C61-2E1A5676AA41}"/>
                </a:ext>
              </a:extLst>
            </p:cNvPr>
            <p:cNvSpPr/>
            <p:nvPr/>
          </p:nvSpPr>
          <p:spPr>
            <a:xfrm>
              <a:off x="4203146" y="5204123"/>
              <a:ext cx="2102127" cy="1653877"/>
            </a:xfrm>
            <a:prstGeom prst="rect">
              <a:avLst/>
            </a:prstGeom>
            <a:solidFill>
              <a:srgbClr val="007A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AF1809E0-EEBE-4DEB-8C61-2E1A5676AA41}"/>
                </a:ext>
              </a:extLst>
            </p:cNvPr>
            <p:cNvSpPr/>
            <p:nvPr/>
          </p:nvSpPr>
          <p:spPr>
            <a:xfrm>
              <a:off x="2101573" y="5204122"/>
              <a:ext cx="2102127" cy="16538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9999" y="4884449"/>
            <a:ext cx="1198660" cy="1198369"/>
            <a:chOff x="2700338" y="8651875"/>
            <a:chExt cx="6545262" cy="6543675"/>
          </a:xfrm>
          <a:solidFill>
            <a:schemeClr val="bg1"/>
          </a:solidFill>
        </p:grpSpPr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2700338" y="10820400"/>
              <a:ext cx="4376737" cy="4375150"/>
            </a:xfrm>
            <a:custGeom>
              <a:avLst/>
              <a:gdLst>
                <a:gd name="T0" fmla="*/ 477 w 1376"/>
                <a:gd name="T1" fmla="*/ 1360 h 1376"/>
                <a:gd name="T2" fmla="*/ 312 w 1376"/>
                <a:gd name="T3" fmla="*/ 1212 h 1376"/>
                <a:gd name="T4" fmla="*/ 237 w 1376"/>
                <a:gd name="T5" fmla="*/ 1044 h 1376"/>
                <a:gd name="T6" fmla="*/ 64 w 1376"/>
                <a:gd name="T7" fmla="*/ 1013 h 1376"/>
                <a:gd name="T8" fmla="*/ 51 w 1376"/>
                <a:gd name="T9" fmla="*/ 793 h 1376"/>
                <a:gd name="T10" fmla="*/ 117 w 1376"/>
                <a:gd name="T11" fmla="*/ 621 h 1376"/>
                <a:gd name="T12" fmla="*/ 16 w 1376"/>
                <a:gd name="T13" fmla="*/ 476 h 1376"/>
                <a:gd name="T14" fmla="*/ 164 w 1376"/>
                <a:gd name="T15" fmla="*/ 312 h 1376"/>
                <a:gd name="T16" fmla="*/ 332 w 1376"/>
                <a:gd name="T17" fmla="*/ 237 h 1376"/>
                <a:gd name="T18" fmla="*/ 363 w 1376"/>
                <a:gd name="T19" fmla="*/ 63 h 1376"/>
                <a:gd name="T20" fmla="*/ 583 w 1376"/>
                <a:gd name="T21" fmla="*/ 51 h 1376"/>
                <a:gd name="T22" fmla="*/ 755 w 1376"/>
                <a:gd name="T23" fmla="*/ 116 h 1376"/>
                <a:gd name="T24" fmla="*/ 900 w 1376"/>
                <a:gd name="T25" fmla="*/ 16 h 1376"/>
                <a:gd name="T26" fmla="*/ 1064 w 1376"/>
                <a:gd name="T27" fmla="*/ 163 h 1376"/>
                <a:gd name="T28" fmla="*/ 1139 w 1376"/>
                <a:gd name="T29" fmla="*/ 331 h 1376"/>
                <a:gd name="T30" fmla="*/ 1313 w 1376"/>
                <a:gd name="T31" fmla="*/ 362 h 1376"/>
                <a:gd name="T32" fmla="*/ 1360 w 1376"/>
                <a:gd name="T33" fmla="*/ 476 h 1376"/>
                <a:gd name="T34" fmla="*/ 1260 w 1376"/>
                <a:gd name="T35" fmla="*/ 621 h 1376"/>
                <a:gd name="T36" fmla="*/ 1325 w 1376"/>
                <a:gd name="T37" fmla="*/ 793 h 1376"/>
                <a:gd name="T38" fmla="*/ 1313 w 1376"/>
                <a:gd name="T39" fmla="*/ 1013 h 1376"/>
                <a:gd name="T40" fmla="*/ 1139 w 1376"/>
                <a:gd name="T41" fmla="*/ 1044 h 1376"/>
                <a:gd name="T42" fmla="*/ 1064 w 1376"/>
                <a:gd name="T43" fmla="*/ 1212 h 1376"/>
                <a:gd name="T44" fmla="*/ 900 w 1376"/>
                <a:gd name="T45" fmla="*/ 1360 h 1376"/>
                <a:gd name="T46" fmla="*/ 755 w 1376"/>
                <a:gd name="T47" fmla="*/ 1259 h 1376"/>
                <a:gd name="T48" fmla="*/ 583 w 1376"/>
                <a:gd name="T49" fmla="*/ 1325 h 1376"/>
                <a:gd name="T50" fmla="*/ 403 w 1376"/>
                <a:gd name="T51" fmla="*/ 1230 h 1376"/>
                <a:gd name="T52" fmla="*/ 544 w 1376"/>
                <a:gd name="T53" fmla="*/ 1210 h 1376"/>
                <a:gd name="T54" fmla="*/ 748 w 1376"/>
                <a:gd name="T55" fmla="*/ 1167 h 1376"/>
                <a:gd name="T56" fmla="*/ 870 w 1376"/>
                <a:gd name="T57" fmla="*/ 1273 h 1376"/>
                <a:gd name="T58" fmla="*/ 956 w 1376"/>
                <a:gd name="T59" fmla="*/ 1159 h 1376"/>
                <a:gd name="T60" fmla="*/ 1070 w 1376"/>
                <a:gd name="T61" fmla="*/ 985 h 1376"/>
                <a:gd name="T62" fmla="*/ 1230 w 1376"/>
                <a:gd name="T63" fmla="*/ 973 h 1376"/>
                <a:gd name="T64" fmla="*/ 1211 w 1376"/>
                <a:gd name="T65" fmla="*/ 832 h 1376"/>
                <a:gd name="T66" fmla="*/ 1168 w 1376"/>
                <a:gd name="T67" fmla="*/ 628 h 1376"/>
                <a:gd name="T68" fmla="*/ 1274 w 1376"/>
                <a:gd name="T69" fmla="*/ 506 h 1376"/>
                <a:gd name="T70" fmla="*/ 1160 w 1376"/>
                <a:gd name="T71" fmla="*/ 420 h 1376"/>
                <a:gd name="T72" fmla="*/ 986 w 1376"/>
                <a:gd name="T73" fmla="*/ 306 h 1376"/>
                <a:gd name="T74" fmla="*/ 974 w 1376"/>
                <a:gd name="T75" fmla="*/ 146 h 1376"/>
                <a:gd name="T76" fmla="*/ 833 w 1376"/>
                <a:gd name="T77" fmla="*/ 165 h 1376"/>
                <a:gd name="T78" fmla="*/ 629 w 1376"/>
                <a:gd name="T79" fmla="*/ 208 h 1376"/>
                <a:gd name="T80" fmla="*/ 507 w 1376"/>
                <a:gd name="T81" fmla="*/ 102 h 1376"/>
                <a:gd name="T82" fmla="*/ 421 w 1376"/>
                <a:gd name="T83" fmla="*/ 216 h 1376"/>
                <a:gd name="T84" fmla="*/ 307 w 1376"/>
                <a:gd name="T85" fmla="*/ 390 h 1376"/>
                <a:gd name="T86" fmla="*/ 146 w 1376"/>
                <a:gd name="T87" fmla="*/ 402 h 1376"/>
                <a:gd name="T88" fmla="*/ 166 w 1376"/>
                <a:gd name="T89" fmla="*/ 543 h 1376"/>
                <a:gd name="T90" fmla="*/ 209 w 1376"/>
                <a:gd name="T91" fmla="*/ 747 h 1376"/>
                <a:gd name="T92" fmla="*/ 103 w 1376"/>
                <a:gd name="T93" fmla="*/ 869 h 1376"/>
                <a:gd name="T94" fmla="*/ 217 w 1376"/>
                <a:gd name="T95" fmla="*/ 955 h 1376"/>
                <a:gd name="T96" fmla="*/ 391 w 1376"/>
                <a:gd name="T97" fmla="*/ 1069 h 1376"/>
                <a:gd name="T98" fmla="*/ 403 w 1376"/>
                <a:gd name="T99" fmla="*/ 123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6" h="1376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3762375" y="11879263"/>
              <a:ext cx="2255837" cy="2120900"/>
            </a:xfrm>
            <a:custGeom>
              <a:avLst/>
              <a:gdLst>
                <a:gd name="T0" fmla="*/ 354 w 709"/>
                <a:gd name="T1" fmla="*/ 667 h 667"/>
                <a:gd name="T2" fmla="*/ 235 w 709"/>
                <a:gd name="T3" fmla="*/ 643 h 667"/>
                <a:gd name="T4" fmla="*/ 66 w 709"/>
                <a:gd name="T5" fmla="*/ 474 h 667"/>
                <a:gd name="T6" fmla="*/ 235 w 709"/>
                <a:gd name="T7" fmla="*/ 66 h 667"/>
                <a:gd name="T8" fmla="*/ 643 w 709"/>
                <a:gd name="T9" fmla="*/ 235 h 667"/>
                <a:gd name="T10" fmla="*/ 643 w 709"/>
                <a:gd name="T11" fmla="*/ 235 h 667"/>
                <a:gd name="T12" fmla="*/ 474 w 709"/>
                <a:gd name="T13" fmla="*/ 643 h 667"/>
                <a:gd name="T14" fmla="*/ 354 w 709"/>
                <a:gd name="T15" fmla="*/ 667 h 667"/>
                <a:gd name="T16" fmla="*/ 354 w 709"/>
                <a:gd name="T17" fmla="*/ 134 h 667"/>
                <a:gd name="T18" fmla="*/ 270 w 709"/>
                <a:gd name="T19" fmla="*/ 151 h 667"/>
                <a:gd name="T20" fmla="*/ 150 w 709"/>
                <a:gd name="T21" fmla="*/ 439 h 667"/>
                <a:gd name="T22" fmla="*/ 270 w 709"/>
                <a:gd name="T23" fmla="*/ 559 h 667"/>
                <a:gd name="T24" fmla="*/ 439 w 709"/>
                <a:gd name="T25" fmla="*/ 559 h 667"/>
                <a:gd name="T26" fmla="*/ 558 w 709"/>
                <a:gd name="T27" fmla="*/ 270 h 667"/>
                <a:gd name="T28" fmla="*/ 354 w 709"/>
                <a:gd name="T29" fmla="*/ 134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667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5934075" y="8651875"/>
              <a:ext cx="3311525" cy="3309938"/>
            </a:xfrm>
            <a:custGeom>
              <a:avLst/>
              <a:gdLst>
                <a:gd name="T0" fmla="*/ 476 w 1041"/>
                <a:gd name="T1" fmla="*/ 1041 h 1041"/>
                <a:gd name="T2" fmla="*/ 397 w 1041"/>
                <a:gd name="T3" fmla="*/ 930 h 1041"/>
                <a:gd name="T4" fmla="*/ 279 w 1041"/>
                <a:gd name="T5" fmla="*/ 927 h 1041"/>
                <a:gd name="T6" fmla="*/ 121 w 1041"/>
                <a:gd name="T7" fmla="*/ 857 h 1041"/>
                <a:gd name="T8" fmla="*/ 143 w 1041"/>
                <a:gd name="T9" fmla="*/ 723 h 1041"/>
                <a:gd name="T10" fmla="*/ 62 w 1041"/>
                <a:gd name="T11" fmla="*/ 637 h 1041"/>
                <a:gd name="T12" fmla="*/ 0 w 1041"/>
                <a:gd name="T13" fmla="*/ 476 h 1041"/>
                <a:gd name="T14" fmla="*/ 111 w 1041"/>
                <a:gd name="T15" fmla="*/ 397 h 1041"/>
                <a:gd name="T16" fmla="*/ 114 w 1041"/>
                <a:gd name="T17" fmla="*/ 279 h 1041"/>
                <a:gd name="T18" fmla="*/ 184 w 1041"/>
                <a:gd name="T19" fmla="*/ 121 h 1041"/>
                <a:gd name="T20" fmla="*/ 318 w 1041"/>
                <a:gd name="T21" fmla="*/ 143 h 1041"/>
                <a:gd name="T22" fmla="*/ 404 w 1041"/>
                <a:gd name="T23" fmla="*/ 62 h 1041"/>
                <a:gd name="T24" fmla="*/ 565 w 1041"/>
                <a:gd name="T25" fmla="*/ 0 h 1041"/>
                <a:gd name="T26" fmla="*/ 644 w 1041"/>
                <a:gd name="T27" fmla="*/ 110 h 1041"/>
                <a:gd name="T28" fmla="*/ 762 w 1041"/>
                <a:gd name="T29" fmla="*/ 114 h 1041"/>
                <a:gd name="T30" fmla="*/ 920 w 1041"/>
                <a:gd name="T31" fmla="*/ 184 h 1041"/>
                <a:gd name="T32" fmla="*/ 898 w 1041"/>
                <a:gd name="T33" fmla="*/ 318 h 1041"/>
                <a:gd name="T34" fmla="*/ 979 w 1041"/>
                <a:gd name="T35" fmla="*/ 404 h 1041"/>
                <a:gd name="T36" fmla="*/ 1041 w 1041"/>
                <a:gd name="T37" fmla="*/ 565 h 1041"/>
                <a:gd name="T38" fmla="*/ 931 w 1041"/>
                <a:gd name="T39" fmla="*/ 644 h 1041"/>
                <a:gd name="T40" fmla="*/ 927 w 1041"/>
                <a:gd name="T41" fmla="*/ 762 h 1041"/>
                <a:gd name="T42" fmla="*/ 857 w 1041"/>
                <a:gd name="T43" fmla="*/ 920 h 1041"/>
                <a:gd name="T44" fmla="*/ 723 w 1041"/>
                <a:gd name="T45" fmla="*/ 898 h 1041"/>
                <a:gd name="T46" fmla="*/ 637 w 1041"/>
                <a:gd name="T47" fmla="*/ 979 h 1041"/>
                <a:gd name="T48" fmla="*/ 488 w 1041"/>
                <a:gd name="T49" fmla="*/ 954 h 1041"/>
                <a:gd name="T50" fmla="*/ 559 w 1041"/>
                <a:gd name="T51" fmla="*/ 910 h 1041"/>
                <a:gd name="T52" fmla="*/ 689 w 1041"/>
                <a:gd name="T53" fmla="*/ 817 h 1041"/>
                <a:gd name="T54" fmla="*/ 804 w 1041"/>
                <a:gd name="T55" fmla="*/ 849 h 1041"/>
                <a:gd name="T56" fmla="*/ 823 w 1041"/>
                <a:gd name="T57" fmla="*/ 769 h 1041"/>
                <a:gd name="T58" fmla="*/ 850 w 1041"/>
                <a:gd name="T59" fmla="*/ 611 h 1041"/>
                <a:gd name="T60" fmla="*/ 954 w 1041"/>
                <a:gd name="T61" fmla="*/ 553 h 1041"/>
                <a:gd name="T62" fmla="*/ 910 w 1041"/>
                <a:gd name="T63" fmla="*/ 482 h 1041"/>
                <a:gd name="T64" fmla="*/ 817 w 1041"/>
                <a:gd name="T65" fmla="*/ 352 h 1041"/>
                <a:gd name="T66" fmla="*/ 850 w 1041"/>
                <a:gd name="T67" fmla="*/ 237 h 1041"/>
                <a:gd name="T68" fmla="*/ 769 w 1041"/>
                <a:gd name="T69" fmla="*/ 218 h 1041"/>
                <a:gd name="T70" fmla="*/ 612 w 1041"/>
                <a:gd name="T71" fmla="*/ 191 h 1041"/>
                <a:gd name="T72" fmla="*/ 553 w 1041"/>
                <a:gd name="T73" fmla="*/ 87 h 1041"/>
                <a:gd name="T74" fmla="*/ 482 w 1041"/>
                <a:gd name="T75" fmla="*/ 131 h 1041"/>
                <a:gd name="T76" fmla="*/ 353 w 1041"/>
                <a:gd name="T77" fmla="*/ 224 h 1041"/>
                <a:gd name="T78" fmla="*/ 237 w 1041"/>
                <a:gd name="T79" fmla="*/ 191 h 1041"/>
                <a:gd name="T80" fmla="*/ 218 w 1041"/>
                <a:gd name="T81" fmla="*/ 272 h 1041"/>
                <a:gd name="T82" fmla="*/ 192 w 1041"/>
                <a:gd name="T83" fmla="*/ 429 h 1041"/>
                <a:gd name="T84" fmla="*/ 87 w 1041"/>
                <a:gd name="T85" fmla="*/ 488 h 1041"/>
                <a:gd name="T86" fmla="*/ 131 w 1041"/>
                <a:gd name="T87" fmla="*/ 559 h 1041"/>
                <a:gd name="T88" fmla="*/ 224 w 1041"/>
                <a:gd name="T89" fmla="*/ 688 h 1041"/>
                <a:gd name="T90" fmla="*/ 192 w 1041"/>
                <a:gd name="T91" fmla="*/ 804 h 1041"/>
                <a:gd name="T92" fmla="*/ 272 w 1041"/>
                <a:gd name="T93" fmla="*/ 823 h 1041"/>
                <a:gd name="T94" fmla="*/ 430 w 1041"/>
                <a:gd name="T95" fmla="*/ 849 h 1041"/>
                <a:gd name="T96" fmla="*/ 488 w 1041"/>
                <a:gd name="T97" fmla="*/ 95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1" h="1041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/>
          </p:nvSpPr>
          <p:spPr bwMode="auto">
            <a:xfrm>
              <a:off x="7000875" y="9717088"/>
              <a:ext cx="1179512" cy="1179513"/>
            </a:xfrm>
            <a:custGeom>
              <a:avLst/>
              <a:gdLst>
                <a:gd name="T0" fmla="*/ 186 w 371"/>
                <a:gd name="T1" fmla="*/ 371 h 371"/>
                <a:gd name="T2" fmla="*/ 0 w 371"/>
                <a:gd name="T3" fmla="*/ 185 h 371"/>
                <a:gd name="T4" fmla="*/ 186 w 371"/>
                <a:gd name="T5" fmla="*/ 0 h 371"/>
                <a:gd name="T6" fmla="*/ 371 w 371"/>
                <a:gd name="T7" fmla="*/ 185 h 371"/>
                <a:gd name="T8" fmla="*/ 186 w 371"/>
                <a:gd name="T9" fmla="*/ 371 h 371"/>
                <a:gd name="T10" fmla="*/ 186 w 371"/>
                <a:gd name="T11" fmla="*/ 82 h 371"/>
                <a:gd name="T12" fmla="*/ 83 w 371"/>
                <a:gd name="T13" fmla="*/ 185 h 371"/>
                <a:gd name="T14" fmla="*/ 186 w 371"/>
                <a:gd name="T15" fmla="*/ 288 h 371"/>
                <a:gd name="T16" fmla="*/ 289 w 371"/>
                <a:gd name="T17" fmla="*/ 185 h 371"/>
                <a:gd name="T18" fmla="*/ 186 w 371"/>
                <a:gd name="T19" fmla="*/ 8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" h="371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096CA70-0FA4-4C69-9A3F-8CEDD606DB28}"/>
              </a:ext>
            </a:extLst>
          </p:cNvPr>
          <p:cNvSpPr txBox="1"/>
          <p:nvPr/>
        </p:nvSpPr>
        <p:spPr>
          <a:xfrm>
            <a:off x="262000" y="6251877"/>
            <a:ext cx="20016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50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</a:t>
            </a:r>
            <a:r>
              <a:rPr lang="en-GB" sz="2500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nformatique</a:t>
            </a:r>
            <a:endParaRPr lang="en-GB" sz="25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C269E8C-A5E5-4B01-837C-A53EED0D52A6}"/>
              </a:ext>
            </a:extLst>
          </p:cNvPr>
          <p:cNvSpPr txBox="1"/>
          <p:nvPr/>
        </p:nvSpPr>
        <p:spPr>
          <a:xfrm>
            <a:off x="34309" y="1854508"/>
            <a:ext cx="35742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Plan</a:t>
            </a:r>
            <a:endParaRPr lang="en-GB" sz="12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B809C95B-FA5D-4F33-9155-54EEF60FAF7E}"/>
              </a:ext>
            </a:extLst>
          </p:cNvPr>
          <p:cNvGrpSpPr/>
          <p:nvPr/>
        </p:nvGrpSpPr>
        <p:grpSpPr>
          <a:xfrm>
            <a:off x="10462824" y="4822844"/>
            <a:ext cx="959348" cy="1170156"/>
            <a:chOff x="7931851" y="2464731"/>
            <a:chExt cx="1002842" cy="1223210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xmlns="" id="{E80D346B-4AB6-4572-9E35-8AC7ABC27F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0806" y="2650831"/>
              <a:ext cx="623981" cy="1037110"/>
            </a:xfrm>
            <a:custGeom>
              <a:avLst/>
              <a:gdLst>
                <a:gd name="T0" fmla="*/ 674 w 750"/>
                <a:gd name="T1" fmla="*/ 602 h 1237"/>
                <a:gd name="T2" fmla="*/ 750 w 750"/>
                <a:gd name="T3" fmla="*/ 376 h 1237"/>
                <a:gd name="T4" fmla="*/ 638 w 750"/>
                <a:gd name="T5" fmla="*/ 110 h 1237"/>
                <a:gd name="T6" fmla="*/ 370 w 750"/>
                <a:gd name="T7" fmla="*/ 2 h 1237"/>
                <a:gd name="T8" fmla="*/ 110 w 750"/>
                <a:gd name="T9" fmla="*/ 112 h 1237"/>
                <a:gd name="T10" fmla="*/ 1 w 750"/>
                <a:gd name="T11" fmla="*/ 373 h 1237"/>
                <a:gd name="T12" fmla="*/ 77 w 750"/>
                <a:gd name="T13" fmla="*/ 603 h 1237"/>
                <a:gd name="T14" fmla="*/ 205 w 750"/>
                <a:gd name="T15" fmla="*/ 976 h 1237"/>
                <a:gd name="T16" fmla="*/ 205 w 750"/>
                <a:gd name="T17" fmla="*/ 1120 h 1237"/>
                <a:gd name="T18" fmla="*/ 321 w 750"/>
                <a:gd name="T19" fmla="*/ 1237 h 1237"/>
                <a:gd name="T20" fmla="*/ 430 w 750"/>
                <a:gd name="T21" fmla="*/ 1237 h 1237"/>
                <a:gd name="T22" fmla="*/ 546 w 750"/>
                <a:gd name="T23" fmla="*/ 1120 h 1237"/>
                <a:gd name="T24" fmla="*/ 546 w 750"/>
                <a:gd name="T25" fmla="*/ 976 h 1237"/>
                <a:gd name="T26" fmla="*/ 674 w 750"/>
                <a:gd name="T27" fmla="*/ 602 h 1237"/>
                <a:gd name="T28" fmla="*/ 116 w 750"/>
                <a:gd name="T29" fmla="*/ 574 h 1237"/>
                <a:gd name="T30" fmla="*/ 49 w 750"/>
                <a:gd name="T31" fmla="*/ 373 h 1237"/>
                <a:gd name="T32" fmla="*/ 371 w 750"/>
                <a:gd name="T33" fmla="*/ 50 h 1237"/>
                <a:gd name="T34" fmla="*/ 605 w 750"/>
                <a:gd name="T35" fmla="*/ 144 h 1237"/>
                <a:gd name="T36" fmla="*/ 702 w 750"/>
                <a:gd name="T37" fmla="*/ 376 h 1237"/>
                <a:gd name="T38" fmla="*/ 636 w 750"/>
                <a:gd name="T39" fmla="*/ 573 h 1237"/>
                <a:gd name="T40" fmla="*/ 498 w 750"/>
                <a:gd name="T41" fmla="*/ 967 h 1237"/>
                <a:gd name="T42" fmla="*/ 253 w 750"/>
                <a:gd name="T43" fmla="*/ 967 h 1237"/>
                <a:gd name="T44" fmla="*/ 116 w 750"/>
                <a:gd name="T45" fmla="*/ 574 h 1237"/>
                <a:gd name="T46" fmla="*/ 253 w 750"/>
                <a:gd name="T47" fmla="*/ 1104 h 1237"/>
                <a:gd name="T48" fmla="*/ 253 w 750"/>
                <a:gd name="T49" fmla="*/ 1085 h 1237"/>
                <a:gd name="T50" fmla="*/ 498 w 750"/>
                <a:gd name="T51" fmla="*/ 1113 h 1237"/>
                <a:gd name="T52" fmla="*/ 498 w 750"/>
                <a:gd name="T53" fmla="*/ 1120 h 1237"/>
                <a:gd name="T54" fmla="*/ 497 w 750"/>
                <a:gd name="T55" fmla="*/ 1132 h 1237"/>
                <a:gd name="T56" fmla="*/ 253 w 750"/>
                <a:gd name="T57" fmla="*/ 1104 h 1237"/>
                <a:gd name="T58" fmla="*/ 253 w 750"/>
                <a:gd name="T59" fmla="*/ 1036 h 1237"/>
                <a:gd name="T60" fmla="*/ 253 w 750"/>
                <a:gd name="T61" fmla="*/ 1015 h 1237"/>
                <a:gd name="T62" fmla="*/ 498 w 750"/>
                <a:gd name="T63" fmla="*/ 1015 h 1237"/>
                <a:gd name="T64" fmla="*/ 498 w 750"/>
                <a:gd name="T65" fmla="*/ 1064 h 1237"/>
                <a:gd name="T66" fmla="*/ 253 w 750"/>
                <a:gd name="T67" fmla="*/ 1036 h 1237"/>
                <a:gd name="T68" fmla="*/ 321 w 750"/>
                <a:gd name="T69" fmla="*/ 1189 h 1237"/>
                <a:gd name="T70" fmla="*/ 262 w 750"/>
                <a:gd name="T71" fmla="*/ 1153 h 1237"/>
                <a:gd name="T72" fmla="*/ 468 w 750"/>
                <a:gd name="T73" fmla="*/ 1177 h 1237"/>
                <a:gd name="T74" fmla="*/ 430 w 750"/>
                <a:gd name="T75" fmla="*/ 1189 h 1237"/>
                <a:gd name="T76" fmla="*/ 321 w 750"/>
                <a:gd name="T77" fmla="*/ 1189 h 1237"/>
                <a:gd name="T78" fmla="*/ 321 w 750"/>
                <a:gd name="T79" fmla="*/ 1189 h 1237"/>
                <a:gd name="T80" fmla="*/ 321 w 750"/>
                <a:gd name="T81" fmla="*/ 1189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0" h="1237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7A7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xmlns="" id="{03CA52D4-BB6B-42AD-BC3F-157482873D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3151" y="2944496"/>
              <a:ext cx="44264" cy="75201"/>
            </a:xfrm>
            <a:custGeom>
              <a:avLst/>
              <a:gdLst>
                <a:gd name="T0" fmla="*/ 51 w 53"/>
                <a:gd name="T1" fmla="*/ 62 h 90"/>
                <a:gd name="T2" fmla="*/ 48 w 53"/>
                <a:gd name="T3" fmla="*/ 24 h 90"/>
                <a:gd name="T4" fmla="*/ 25 w 53"/>
                <a:gd name="T5" fmla="*/ 0 h 90"/>
                <a:gd name="T6" fmla="*/ 0 w 53"/>
                <a:gd name="T7" fmla="*/ 23 h 90"/>
                <a:gd name="T8" fmla="*/ 4 w 53"/>
                <a:gd name="T9" fmla="*/ 69 h 90"/>
                <a:gd name="T10" fmla="*/ 27 w 53"/>
                <a:gd name="T11" fmla="*/ 90 h 90"/>
                <a:gd name="T12" fmla="*/ 31 w 53"/>
                <a:gd name="T13" fmla="*/ 90 h 90"/>
                <a:gd name="T14" fmla="*/ 51 w 53"/>
                <a:gd name="T15" fmla="*/ 62 h 90"/>
                <a:gd name="T16" fmla="*/ 51 w 53"/>
                <a:gd name="T17" fmla="*/ 62 h 90"/>
                <a:gd name="T18" fmla="*/ 51 w 53"/>
                <a:gd name="T19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9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xmlns="" id="{5A49D94A-FE72-415F-B904-7C6564136D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5045" y="3044923"/>
              <a:ext cx="160397" cy="257493"/>
            </a:xfrm>
            <a:custGeom>
              <a:avLst/>
              <a:gdLst>
                <a:gd name="T0" fmla="*/ 166 w 193"/>
                <a:gd name="T1" fmla="*/ 307 h 307"/>
                <a:gd name="T2" fmla="*/ 174 w 193"/>
                <a:gd name="T3" fmla="*/ 306 h 307"/>
                <a:gd name="T4" fmla="*/ 189 w 193"/>
                <a:gd name="T5" fmla="*/ 275 h 307"/>
                <a:gd name="T6" fmla="*/ 71 w 193"/>
                <a:gd name="T7" fmla="*/ 51 h 307"/>
                <a:gd name="T8" fmla="*/ 49 w 193"/>
                <a:gd name="T9" fmla="*/ 16 h 307"/>
                <a:gd name="T10" fmla="*/ 16 w 193"/>
                <a:gd name="T11" fmla="*/ 6 h 307"/>
                <a:gd name="T12" fmla="*/ 6 w 193"/>
                <a:gd name="T13" fmla="*/ 38 h 307"/>
                <a:gd name="T14" fmla="*/ 33 w 193"/>
                <a:gd name="T15" fmla="*/ 80 h 307"/>
                <a:gd name="T16" fmla="*/ 143 w 193"/>
                <a:gd name="T17" fmla="*/ 290 h 307"/>
                <a:gd name="T18" fmla="*/ 166 w 193"/>
                <a:gd name="T19" fmla="*/ 307 h 307"/>
                <a:gd name="T20" fmla="*/ 166 w 193"/>
                <a:gd name="T21" fmla="*/ 307 h 307"/>
                <a:gd name="T22" fmla="*/ 166 w 193"/>
                <a:gd name="T2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07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xmlns="" id="{D588A060-BFDD-4EDD-A860-87455F486B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85816" y="3030644"/>
              <a:ext cx="71870" cy="89004"/>
            </a:xfrm>
            <a:custGeom>
              <a:avLst/>
              <a:gdLst>
                <a:gd name="T0" fmla="*/ 69 w 86"/>
                <a:gd name="T1" fmla="*/ 5 h 106"/>
                <a:gd name="T2" fmla="*/ 37 w 86"/>
                <a:gd name="T3" fmla="*/ 18 h 106"/>
                <a:gd name="T4" fmla="*/ 8 w 86"/>
                <a:gd name="T5" fmla="*/ 68 h 106"/>
                <a:gd name="T6" fmla="*/ 12 w 86"/>
                <a:gd name="T7" fmla="*/ 102 h 106"/>
                <a:gd name="T8" fmla="*/ 27 w 86"/>
                <a:gd name="T9" fmla="*/ 106 h 106"/>
                <a:gd name="T10" fmla="*/ 46 w 86"/>
                <a:gd name="T11" fmla="*/ 97 h 106"/>
                <a:gd name="T12" fmla="*/ 81 w 86"/>
                <a:gd name="T13" fmla="*/ 37 h 106"/>
                <a:gd name="T14" fmla="*/ 69 w 86"/>
                <a:gd name="T15" fmla="*/ 5 h 106"/>
                <a:gd name="T16" fmla="*/ 69 w 86"/>
                <a:gd name="T17" fmla="*/ 5 h 106"/>
                <a:gd name="T18" fmla="*/ 69 w 86"/>
                <a:gd name="T19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06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xmlns="" id="{F4512CFF-A3B9-4C2A-A17A-8D689969B9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724603"/>
              <a:ext cx="259397" cy="282719"/>
            </a:xfrm>
            <a:custGeom>
              <a:avLst/>
              <a:gdLst>
                <a:gd name="T0" fmla="*/ 24 w 312"/>
                <a:gd name="T1" fmla="*/ 48 h 337"/>
                <a:gd name="T2" fmla="*/ 264 w 312"/>
                <a:gd name="T3" fmla="*/ 288 h 337"/>
                <a:gd name="T4" fmla="*/ 263 w 312"/>
                <a:gd name="T5" fmla="*/ 311 h 337"/>
                <a:gd name="T6" fmla="*/ 285 w 312"/>
                <a:gd name="T7" fmla="*/ 337 h 337"/>
                <a:gd name="T8" fmla="*/ 287 w 312"/>
                <a:gd name="T9" fmla="*/ 337 h 337"/>
                <a:gd name="T10" fmla="*/ 311 w 312"/>
                <a:gd name="T11" fmla="*/ 315 h 337"/>
                <a:gd name="T12" fmla="*/ 312 w 312"/>
                <a:gd name="T13" fmla="*/ 288 h 337"/>
                <a:gd name="T14" fmla="*/ 24 w 312"/>
                <a:gd name="T15" fmla="*/ 0 h 337"/>
                <a:gd name="T16" fmla="*/ 0 w 312"/>
                <a:gd name="T17" fmla="*/ 24 h 337"/>
                <a:gd name="T18" fmla="*/ 24 w 312"/>
                <a:gd name="T19" fmla="*/ 48 h 337"/>
                <a:gd name="T20" fmla="*/ 24 w 312"/>
                <a:gd name="T21" fmla="*/ 48 h 337"/>
                <a:gd name="T22" fmla="*/ 24 w 312"/>
                <a:gd name="T23" fmla="*/ 4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337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xmlns="" id="{CC4D9E45-49B3-4FE1-9A5E-75409ADFBE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464731"/>
              <a:ext cx="39980" cy="152306"/>
            </a:xfrm>
            <a:custGeom>
              <a:avLst/>
              <a:gdLst>
                <a:gd name="T0" fmla="*/ 24 w 48"/>
                <a:gd name="T1" fmla="*/ 182 h 182"/>
                <a:gd name="T2" fmla="*/ 48 w 48"/>
                <a:gd name="T3" fmla="*/ 158 h 182"/>
                <a:gd name="T4" fmla="*/ 48 w 48"/>
                <a:gd name="T5" fmla="*/ 24 h 182"/>
                <a:gd name="T6" fmla="*/ 24 w 48"/>
                <a:gd name="T7" fmla="*/ 0 h 182"/>
                <a:gd name="T8" fmla="*/ 0 w 48"/>
                <a:gd name="T9" fmla="*/ 24 h 182"/>
                <a:gd name="T10" fmla="*/ 0 w 48"/>
                <a:gd name="T11" fmla="*/ 158 h 182"/>
                <a:gd name="T12" fmla="*/ 24 w 48"/>
                <a:gd name="T13" fmla="*/ 182 h 182"/>
                <a:gd name="T14" fmla="*/ 24 w 48"/>
                <a:gd name="T15" fmla="*/ 182 h 182"/>
                <a:gd name="T16" fmla="*/ 24 w 48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82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xmlns="" id="{C1D807C5-BD40-46EF-BE67-E16052BCFF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9830" y="2526606"/>
              <a:ext cx="101379" cy="140883"/>
            </a:xfrm>
            <a:custGeom>
              <a:avLst/>
              <a:gdLst>
                <a:gd name="T0" fmla="*/ 74 w 122"/>
                <a:gd name="T1" fmla="*/ 156 h 168"/>
                <a:gd name="T2" fmla="*/ 94 w 122"/>
                <a:gd name="T3" fmla="*/ 168 h 168"/>
                <a:gd name="T4" fmla="*/ 106 w 122"/>
                <a:gd name="T5" fmla="*/ 165 h 168"/>
                <a:gd name="T6" fmla="*/ 115 w 122"/>
                <a:gd name="T7" fmla="*/ 132 h 168"/>
                <a:gd name="T8" fmla="*/ 48 w 122"/>
                <a:gd name="T9" fmla="*/ 15 h 168"/>
                <a:gd name="T10" fmla="*/ 15 w 122"/>
                <a:gd name="T11" fmla="*/ 7 h 168"/>
                <a:gd name="T12" fmla="*/ 6 w 122"/>
                <a:gd name="T13" fmla="*/ 39 h 168"/>
                <a:gd name="T14" fmla="*/ 74 w 122"/>
                <a:gd name="T15" fmla="*/ 156 h 168"/>
                <a:gd name="T16" fmla="*/ 74 w 122"/>
                <a:gd name="T17" fmla="*/ 156 h 168"/>
                <a:gd name="T18" fmla="*/ 74 w 122"/>
                <a:gd name="T1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xmlns="" id="{ECA63CCD-7F4F-427A-A2FD-0526FDFE1C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3132975"/>
              <a:ext cx="142311" cy="99951"/>
            </a:xfrm>
            <a:custGeom>
              <a:avLst/>
              <a:gdLst>
                <a:gd name="T0" fmla="*/ 155 w 171"/>
                <a:gd name="T1" fmla="*/ 74 h 119"/>
                <a:gd name="T2" fmla="*/ 39 w 171"/>
                <a:gd name="T3" fmla="*/ 7 h 119"/>
                <a:gd name="T4" fmla="*/ 6 w 171"/>
                <a:gd name="T5" fmla="*/ 15 h 119"/>
                <a:gd name="T6" fmla="*/ 15 w 171"/>
                <a:gd name="T7" fmla="*/ 48 h 119"/>
                <a:gd name="T8" fmla="*/ 131 w 171"/>
                <a:gd name="T9" fmla="*/ 115 h 119"/>
                <a:gd name="T10" fmla="*/ 143 w 171"/>
                <a:gd name="T11" fmla="*/ 119 h 119"/>
                <a:gd name="T12" fmla="*/ 164 w 171"/>
                <a:gd name="T13" fmla="*/ 107 h 119"/>
                <a:gd name="T14" fmla="*/ 155 w 171"/>
                <a:gd name="T15" fmla="*/ 74 h 119"/>
                <a:gd name="T16" fmla="*/ 155 w 171"/>
                <a:gd name="T17" fmla="*/ 74 h 119"/>
                <a:gd name="T18" fmla="*/ 155 w 171"/>
                <a:gd name="T19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xmlns="" id="{9D84EDDB-5B69-4385-91BB-428FB84483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2704613"/>
              <a:ext cx="142311" cy="98999"/>
            </a:xfrm>
            <a:custGeom>
              <a:avLst/>
              <a:gdLst>
                <a:gd name="T0" fmla="*/ 15 w 171"/>
                <a:gd name="T1" fmla="*/ 48 h 118"/>
                <a:gd name="T2" fmla="*/ 132 w 171"/>
                <a:gd name="T3" fmla="*/ 115 h 118"/>
                <a:gd name="T4" fmla="*/ 144 w 171"/>
                <a:gd name="T5" fmla="*/ 118 h 118"/>
                <a:gd name="T6" fmla="*/ 165 w 171"/>
                <a:gd name="T7" fmla="*/ 106 h 118"/>
                <a:gd name="T8" fmla="*/ 156 w 171"/>
                <a:gd name="T9" fmla="*/ 74 h 118"/>
                <a:gd name="T10" fmla="*/ 39 w 171"/>
                <a:gd name="T11" fmla="*/ 6 h 118"/>
                <a:gd name="T12" fmla="*/ 7 w 171"/>
                <a:gd name="T13" fmla="*/ 15 h 118"/>
                <a:gd name="T14" fmla="*/ 15 w 171"/>
                <a:gd name="T15" fmla="*/ 48 h 118"/>
                <a:gd name="T16" fmla="*/ 15 w 171"/>
                <a:gd name="T17" fmla="*/ 48 h 118"/>
                <a:gd name="T18" fmla="*/ 15 w 171"/>
                <a:gd name="T19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xmlns="" id="{460986E3-C384-473A-A603-C256302B8F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2387" y="2949255"/>
              <a:ext cx="152306" cy="40457"/>
            </a:xfrm>
            <a:custGeom>
              <a:avLst/>
              <a:gdLst>
                <a:gd name="T0" fmla="*/ 159 w 183"/>
                <a:gd name="T1" fmla="*/ 0 h 48"/>
                <a:gd name="T2" fmla="*/ 24 w 183"/>
                <a:gd name="T3" fmla="*/ 0 h 48"/>
                <a:gd name="T4" fmla="*/ 0 w 183"/>
                <a:gd name="T5" fmla="*/ 24 h 48"/>
                <a:gd name="T6" fmla="*/ 24 w 183"/>
                <a:gd name="T7" fmla="*/ 48 h 48"/>
                <a:gd name="T8" fmla="*/ 159 w 183"/>
                <a:gd name="T9" fmla="*/ 48 h 48"/>
                <a:gd name="T10" fmla="*/ 183 w 183"/>
                <a:gd name="T11" fmla="*/ 24 h 48"/>
                <a:gd name="T12" fmla="*/ 159 w 183"/>
                <a:gd name="T13" fmla="*/ 0 h 48"/>
                <a:gd name="T14" fmla="*/ 159 w 183"/>
                <a:gd name="T15" fmla="*/ 0 h 48"/>
                <a:gd name="T16" fmla="*/ 159 w 183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48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xmlns="" id="{AA9473DA-F0A9-4A9D-86E6-FF8F919F96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1851" y="2949255"/>
              <a:ext cx="151355" cy="40457"/>
            </a:xfrm>
            <a:custGeom>
              <a:avLst/>
              <a:gdLst>
                <a:gd name="T0" fmla="*/ 182 w 182"/>
                <a:gd name="T1" fmla="*/ 24 h 48"/>
                <a:gd name="T2" fmla="*/ 158 w 182"/>
                <a:gd name="T3" fmla="*/ 0 h 48"/>
                <a:gd name="T4" fmla="*/ 24 w 182"/>
                <a:gd name="T5" fmla="*/ 0 h 48"/>
                <a:gd name="T6" fmla="*/ 0 w 182"/>
                <a:gd name="T7" fmla="*/ 24 h 48"/>
                <a:gd name="T8" fmla="*/ 24 w 182"/>
                <a:gd name="T9" fmla="*/ 48 h 48"/>
                <a:gd name="T10" fmla="*/ 158 w 182"/>
                <a:gd name="T11" fmla="*/ 48 h 48"/>
                <a:gd name="T12" fmla="*/ 182 w 182"/>
                <a:gd name="T13" fmla="*/ 24 h 48"/>
                <a:gd name="T14" fmla="*/ 182 w 182"/>
                <a:gd name="T15" fmla="*/ 24 h 48"/>
                <a:gd name="T16" fmla="*/ 182 w 182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48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xmlns="" id="{80287030-1F3C-4778-ABBF-87300BE88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2704613"/>
              <a:ext cx="142311" cy="98999"/>
            </a:xfrm>
            <a:custGeom>
              <a:avLst/>
              <a:gdLst>
                <a:gd name="T0" fmla="*/ 27 w 171"/>
                <a:gd name="T1" fmla="*/ 118 h 118"/>
                <a:gd name="T2" fmla="*/ 39 w 171"/>
                <a:gd name="T3" fmla="*/ 115 h 118"/>
                <a:gd name="T4" fmla="*/ 155 w 171"/>
                <a:gd name="T5" fmla="*/ 48 h 118"/>
                <a:gd name="T6" fmla="*/ 164 w 171"/>
                <a:gd name="T7" fmla="*/ 15 h 118"/>
                <a:gd name="T8" fmla="*/ 131 w 171"/>
                <a:gd name="T9" fmla="*/ 6 h 118"/>
                <a:gd name="T10" fmla="*/ 15 w 171"/>
                <a:gd name="T11" fmla="*/ 74 h 118"/>
                <a:gd name="T12" fmla="*/ 6 w 171"/>
                <a:gd name="T13" fmla="*/ 106 h 118"/>
                <a:gd name="T14" fmla="*/ 27 w 171"/>
                <a:gd name="T15" fmla="*/ 118 h 118"/>
                <a:gd name="T16" fmla="*/ 27 w 171"/>
                <a:gd name="T17" fmla="*/ 118 h 118"/>
                <a:gd name="T18" fmla="*/ 27 w 171"/>
                <a:gd name="T1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xmlns="" id="{32BFEAB5-A7F0-4FC4-B1F6-FA094E79A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3132975"/>
              <a:ext cx="142311" cy="99951"/>
            </a:xfrm>
            <a:custGeom>
              <a:avLst/>
              <a:gdLst>
                <a:gd name="T0" fmla="*/ 132 w 171"/>
                <a:gd name="T1" fmla="*/ 7 h 119"/>
                <a:gd name="T2" fmla="*/ 15 w 171"/>
                <a:gd name="T3" fmla="*/ 74 h 119"/>
                <a:gd name="T4" fmla="*/ 7 w 171"/>
                <a:gd name="T5" fmla="*/ 107 h 119"/>
                <a:gd name="T6" fmla="*/ 28 w 171"/>
                <a:gd name="T7" fmla="*/ 119 h 119"/>
                <a:gd name="T8" fmla="*/ 39 w 171"/>
                <a:gd name="T9" fmla="*/ 115 h 119"/>
                <a:gd name="T10" fmla="*/ 156 w 171"/>
                <a:gd name="T11" fmla="*/ 48 h 119"/>
                <a:gd name="T12" fmla="*/ 165 w 171"/>
                <a:gd name="T13" fmla="*/ 15 h 119"/>
                <a:gd name="T14" fmla="*/ 132 w 171"/>
                <a:gd name="T15" fmla="*/ 7 h 119"/>
                <a:gd name="T16" fmla="*/ 132 w 171"/>
                <a:gd name="T17" fmla="*/ 7 h 119"/>
                <a:gd name="T18" fmla="*/ 132 w 171"/>
                <a:gd name="T19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xmlns="" id="{E71E5E63-E344-41E1-8F90-51365E71BB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5336" y="2526606"/>
              <a:ext cx="101379" cy="140883"/>
            </a:xfrm>
            <a:custGeom>
              <a:avLst/>
              <a:gdLst>
                <a:gd name="T0" fmla="*/ 15 w 122"/>
                <a:gd name="T1" fmla="*/ 165 h 168"/>
                <a:gd name="T2" fmla="*/ 27 w 122"/>
                <a:gd name="T3" fmla="*/ 168 h 168"/>
                <a:gd name="T4" fmla="*/ 48 w 122"/>
                <a:gd name="T5" fmla="*/ 156 h 168"/>
                <a:gd name="T6" fmla="*/ 115 w 122"/>
                <a:gd name="T7" fmla="*/ 39 h 168"/>
                <a:gd name="T8" fmla="*/ 107 w 122"/>
                <a:gd name="T9" fmla="*/ 7 h 168"/>
                <a:gd name="T10" fmla="*/ 74 w 122"/>
                <a:gd name="T11" fmla="*/ 15 h 168"/>
                <a:gd name="T12" fmla="*/ 7 w 122"/>
                <a:gd name="T13" fmla="*/ 132 h 168"/>
                <a:gd name="T14" fmla="*/ 15 w 122"/>
                <a:gd name="T15" fmla="*/ 165 h 168"/>
                <a:gd name="T16" fmla="*/ 15 w 122"/>
                <a:gd name="T17" fmla="*/ 165 h 168"/>
                <a:gd name="T18" fmla="*/ 15 w 122"/>
                <a:gd name="T19" fmla="*/ 1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063F589-818F-47CE-83D1-E8F35397C17A}"/>
              </a:ext>
            </a:extLst>
          </p:cNvPr>
          <p:cNvSpPr txBox="1"/>
          <p:nvPr/>
        </p:nvSpPr>
        <p:spPr>
          <a:xfrm>
            <a:off x="2344535" y="6251877"/>
            <a:ext cx="25686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50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Communication</a:t>
            </a:r>
            <a:endParaRPr lang="en-GB" sz="25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5CDC466-23DA-4A95-B4EB-C4F5213D4396}"/>
              </a:ext>
            </a:extLst>
          </p:cNvPr>
          <p:cNvSpPr txBox="1"/>
          <p:nvPr/>
        </p:nvSpPr>
        <p:spPr>
          <a:xfrm>
            <a:off x="5078763" y="6251877"/>
            <a:ext cx="19499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500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Commercial</a:t>
            </a:r>
            <a:endParaRPr lang="en-GB" sz="25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FBBDB02E-EEC5-4A03-951E-4D9D13DE18A7}"/>
              </a:ext>
            </a:extLst>
          </p:cNvPr>
          <p:cNvGrpSpPr/>
          <p:nvPr/>
        </p:nvGrpSpPr>
        <p:grpSpPr>
          <a:xfrm>
            <a:off x="5361661" y="4710546"/>
            <a:ext cx="1241562" cy="1307331"/>
            <a:chOff x="5995988" y="2712903"/>
            <a:chExt cx="2457450" cy="2587625"/>
          </a:xfrm>
        </p:grpSpPr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xmlns="" id="{EA46F957-BB71-4A23-9A1A-766F6ED8D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57" name="Freeform 7">
              <a:extLst>
                <a:ext uri="{FF2B5EF4-FFF2-40B4-BE49-F238E27FC236}">
                  <a16:creationId xmlns:a16="http://schemas.microsoft.com/office/drawing/2014/main" xmlns="" id="{4E447141-7B0E-4E53-BF30-373846E32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xmlns="" id="{B82E80B4-0DC0-40E8-8691-1A72DD21E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1DC5CF9E-B314-4F68-80D8-9A9A658BDEAF}"/>
              </a:ext>
            </a:extLst>
          </p:cNvPr>
          <p:cNvSpPr txBox="1"/>
          <p:nvPr/>
        </p:nvSpPr>
        <p:spPr>
          <a:xfrm>
            <a:off x="7326922" y="6251877"/>
            <a:ext cx="24386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500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Comptabilité</a:t>
            </a:r>
            <a:endParaRPr lang="en-GB" sz="25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03334E38-B15E-4845-8669-45F8FCD9BAF5}"/>
              </a:ext>
            </a:extLst>
          </p:cNvPr>
          <p:cNvSpPr txBox="1"/>
          <p:nvPr/>
        </p:nvSpPr>
        <p:spPr>
          <a:xfrm>
            <a:off x="9844127" y="6244949"/>
            <a:ext cx="22056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500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AQP</a:t>
            </a:r>
            <a:endParaRPr lang="en-GB" sz="25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61" name="Group 76">
            <a:extLst>
              <a:ext uri="{FF2B5EF4-FFF2-40B4-BE49-F238E27FC236}">
                <a16:creationId xmlns="" xmlns:a16="http://schemas.microsoft.com/office/drawing/2014/main" id="{28354587-15BE-485C-ABC9-B39EDB3F7897}"/>
              </a:ext>
            </a:extLst>
          </p:cNvPr>
          <p:cNvGrpSpPr/>
          <p:nvPr/>
        </p:nvGrpSpPr>
        <p:grpSpPr>
          <a:xfrm>
            <a:off x="7944457" y="4871970"/>
            <a:ext cx="1189612" cy="1003652"/>
            <a:chOff x="5418138" y="4568825"/>
            <a:chExt cx="568325" cy="508001"/>
          </a:xfrm>
          <a:solidFill>
            <a:schemeClr val="bg1"/>
          </a:solidFill>
        </p:grpSpPr>
        <p:sp>
          <p:nvSpPr>
            <p:cNvPr id="62" name="Freeform 5">
              <a:extLst>
                <a:ext uri="{FF2B5EF4-FFF2-40B4-BE49-F238E27FC236}">
                  <a16:creationId xmlns="" xmlns:a16="http://schemas.microsoft.com/office/drawing/2014/main" id="{3186F017-67D4-4D67-953B-FF89B74C6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4730750"/>
              <a:ext cx="128588" cy="346075"/>
            </a:xfrm>
            <a:custGeom>
              <a:avLst/>
              <a:gdLst>
                <a:gd name="T0" fmla="*/ 40 w 40"/>
                <a:gd name="T1" fmla="*/ 0 h 107"/>
                <a:gd name="T2" fmla="*/ 40 w 40"/>
                <a:gd name="T3" fmla="*/ 107 h 107"/>
                <a:gd name="T4" fmla="*/ 0 w 40"/>
                <a:gd name="T5" fmla="*/ 107 h 107"/>
                <a:gd name="T6" fmla="*/ 0 w 40"/>
                <a:gd name="T7" fmla="*/ 103 h 107"/>
                <a:gd name="T8" fmla="*/ 0 w 40"/>
                <a:gd name="T9" fmla="*/ 41 h 107"/>
                <a:gd name="T10" fmla="*/ 3 w 40"/>
                <a:gd name="T11" fmla="*/ 35 h 107"/>
                <a:gd name="T12" fmla="*/ 40 w 40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07">
                  <a:moveTo>
                    <a:pt x="40" y="0"/>
                  </a:move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14" y="107"/>
                    <a:pt x="0" y="107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82"/>
                    <a:pt x="0" y="62"/>
                    <a:pt x="0" y="41"/>
                  </a:cubicBezTo>
                  <a:cubicBezTo>
                    <a:pt x="0" y="39"/>
                    <a:pt x="1" y="36"/>
                    <a:pt x="3" y="35"/>
                  </a:cubicBezTo>
                  <a:cubicBezTo>
                    <a:pt x="14" y="24"/>
                    <a:pt x="40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63" name="Freeform 6">
              <a:extLst>
                <a:ext uri="{FF2B5EF4-FFF2-40B4-BE49-F238E27FC236}">
                  <a16:creationId xmlns="" xmlns:a16="http://schemas.microsoft.com/office/drawing/2014/main" id="{59207A04-C055-447E-B342-16DC846AD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138" y="4568825"/>
              <a:ext cx="568325" cy="323850"/>
            </a:xfrm>
            <a:custGeom>
              <a:avLst/>
              <a:gdLst>
                <a:gd name="T0" fmla="*/ 81 w 176"/>
                <a:gd name="T1" fmla="*/ 80 h 100"/>
                <a:gd name="T2" fmla="*/ 143 w 176"/>
                <a:gd name="T3" fmla="*/ 22 h 100"/>
                <a:gd name="T4" fmla="*/ 139 w 176"/>
                <a:gd name="T5" fmla="*/ 17 h 100"/>
                <a:gd name="T6" fmla="*/ 141 w 176"/>
                <a:gd name="T7" fmla="*/ 8 h 100"/>
                <a:gd name="T8" fmla="*/ 168 w 176"/>
                <a:gd name="T9" fmla="*/ 1 h 100"/>
                <a:gd name="T10" fmla="*/ 175 w 176"/>
                <a:gd name="T11" fmla="*/ 9 h 100"/>
                <a:gd name="T12" fmla="*/ 168 w 176"/>
                <a:gd name="T13" fmla="*/ 34 h 100"/>
                <a:gd name="T14" fmla="*/ 158 w 176"/>
                <a:gd name="T15" fmla="*/ 37 h 100"/>
                <a:gd name="T16" fmla="*/ 154 w 176"/>
                <a:gd name="T17" fmla="*/ 31 h 100"/>
                <a:gd name="T18" fmla="*/ 134 w 176"/>
                <a:gd name="T19" fmla="*/ 49 h 100"/>
                <a:gd name="T20" fmla="*/ 84 w 176"/>
                <a:gd name="T21" fmla="*/ 96 h 100"/>
                <a:gd name="T22" fmla="*/ 77 w 176"/>
                <a:gd name="T23" fmla="*/ 96 h 100"/>
                <a:gd name="T24" fmla="*/ 51 w 176"/>
                <a:gd name="T25" fmla="*/ 70 h 100"/>
                <a:gd name="T26" fmla="*/ 44 w 176"/>
                <a:gd name="T27" fmla="*/ 69 h 100"/>
                <a:gd name="T28" fmla="*/ 10 w 176"/>
                <a:gd name="T29" fmla="*/ 100 h 100"/>
                <a:gd name="T30" fmla="*/ 9 w 176"/>
                <a:gd name="T31" fmla="*/ 100 h 100"/>
                <a:gd name="T32" fmla="*/ 10 w 176"/>
                <a:gd name="T33" fmla="*/ 82 h 100"/>
                <a:gd name="T34" fmla="*/ 45 w 176"/>
                <a:gd name="T35" fmla="*/ 50 h 100"/>
                <a:gd name="T36" fmla="*/ 51 w 176"/>
                <a:gd name="T37" fmla="*/ 50 h 100"/>
                <a:gd name="T38" fmla="*/ 79 w 176"/>
                <a:gd name="T39" fmla="*/ 78 h 100"/>
                <a:gd name="T40" fmla="*/ 81 w 176"/>
                <a:gd name="T41" fmla="*/ 8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6" h="100">
                  <a:moveTo>
                    <a:pt x="81" y="80"/>
                  </a:moveTo>
                  <a:cubicBezTo>
                    <a:pt x="102" y="60"/>
                    <a:pt x="122" y="41"/>
                    <a:pt x="143" y="22"/>
                  </a:cubicBezTo>
                  <a:cubicBezTo>
                    <a:pt x="141" y="20"/>
                    <a:pt x="140" y="19"/>
                    <a:pt x="139" y="17"/>
                  </a:cubicBezTo>
                  <a:cubicBezTo>
                    <a:pt x="135" y="14"/>
                    <a:pt x="136" y="10"/>
                    <a:pt x="141" y="8"/>
                  </a:cubicBezTo>
                  <a:cubicBezTo>
                    <a:pt x="150" y="6"/>
                    <a:pt x="159" y="3"/>
                    <a:pt x="168" y="1"/>
                  </a:cubicBezTo>
                  <a:cubicBezTo>
                    <a:pt x="173" y="0"/>
                    <a:pt x="176" y="3"/>
                    <a:pt x="175" y="9"/>
                  </a:cubicBezTo>
                  <a:cubicBezTo>
                    <a:pt x="173" y="17"/>
                    <a:pt x="170" y="26"/>
                    <a:pt x="168" y="34"/>
                  </a:cubicBezTo>
                  <a:cubicBezTo>
                    <a:pt x="166" y="40"/>
                    <a:pt x="163" y="41"/>
                    <a:pt x="158" y="37"/>
                  </a:cubicBezTo>
                  <a:cubicBezTo>
                    <a:pt x="157" y="35"/>
                    <a:pt x="155" y="33"/>
                    <a:pt x="154" y="31"/>
                  </a:cubicBezTo>
                  <a:cubicBezTo>
                    <a:pt x="147" y="38"/>
                    <a:pt x="140" y="44"/>
                    <a:pt x="134" y="49"/>
                  </a:cubicBezTo>
                  <a:cubicBezTo>
                    <a:pt x="117" y="65"/>
                    <a:pt x="100" y="80"/>
                    <a:pt x="84" y="96"/>
                  </a:cubicBezTo>
                  <a:cubicBezTo>
                    <a:pt x="81" y="99"/>
                    <a:pt x="79" y="98"/>
                    <a:pt x="77" y="96"/>
                  </a:cubicBezTo>
                  <a:cubicBezTo>
                    <a:pt x="68" y="87"/>
                    <a:pt x="59" y="78"/>
                    <a:pt x="51" y="70"/>
                  </a:cubicBezTo>
                  <a:cubicBezTo>
                    <a:pt x="48" y="67"/>
                    <a:pt x="47" y="67"/>
                    <a:pt x="44" y="69"/>
                  </a:cubicBezTo>
                  <a:cubicBezTo>
                    <a:pt x="33" y="80"/>
                    <a:pt x="21" y="90"/>
                    <a:pt x="10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0" y="90"/>
                    <a:pt x="0" y="90"/>
                    <a:pt x="10" y="82"/>
                  </a:cubicBezTo>
                  <a:cubicBezTo>
                    <a:pt x="21" y="71"/>
                    <a:pt x="33" y="61"/>
                    <a:pt x="45" y="50"/>
                  </a:cubicBezTo>
                  <a:cubicBezTo>
                    <a:pt x="47" y="48"/>
                    <a:pt x="49" y="48"/>
                    <a:pt x="51" y="50"/>
                  </a:cubicBezTo>
                  <a:cubicBezTo>
                    <a:pt x="60" y="60"/>
                    <a:pt x="70" y="69"/>
                    <a:pt x="79" y="78"/>
                  </a:cubicBezTo>
                  <a:cubicBezTo>
                    <a:pt x="80" y="79"/>
                    <a:pt x="80" y="79"/>
                    <a:pt x="81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72" name="Freeform 7">
              <a:extLst>
                <a:ext uri="{FF2B5EF4-FFF2-40B4-BE49-F238E27FC236}">
                  <a16:creationId xmlns="" xmlns:a16="http://schemas.microsoft.com/office/drawing/2014/main" id="{FA9614DC-1E2F-47E8-94B1-51D81C78D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888" y="4856163"/>
              <a:ext cx="130175" cy="220663"/>
            </a:xfrm>
            <a:custGeom>
              <a:avLst/>
              <a:gdLst>
                <a:gd name="T0" fmla="*/ 37 w 40"/>
                <a:gd name="T1" fmla="*/ 0 h 68"/>
                <a:gd name="T2" fmla="*/ 40 w 40"/>
                <a:gd name="T3" fmla="*/ 2 h 68"/>
                <a:gd name="T4" fmla="*/ 40 w 40"/>
                <a:gd name="T5" fmla="*/ 67 h 68"/>
                <a:gd name="T6" fmla="*/ 40 w 40"/>
                <a:gd name="T7" fmla="*/ 68 h 68"/>
                <a:gd name="T8" fmla="*/ 0 w 40"/>
                <a:gd name="T9" fmla="*/ 68 h 68"/>
                <a:gd name="T10" fmla="*/ 0 w 40"/>
                <a:gd name="T11" fmla="*/ 34 h 68"/>
                <a:gd name="T12" fmla="*/ 1 w 40"/>
                <a:gd name="T13" fmla="*/ 32 h 68"/>
                <a:gd name="T14" fmla="*/ 37 w 40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8">
                  <a:moveTo>
                    <a:pt x="37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24"/>
                    <a:pt x="40" y="46"/>
                    <a:pt x="40" y="67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27" y="68"/>
                    <a:pt x="14" y="68"/>
                    <a:pt x="0" y="68"/>
                  </a:cubicBezTo>
                  <a:cubicBezTo>
                    <a:pt x="0" y="57"/>
                    <a:pt x="0" y="45"/>
                    <a:pt x="0" y="34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3" y="21"/>
                    <a:pt x="37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73" name="Freeform 8">
              <a:extLst>
                <a:ext uri="{FF2B5EF4-FFF2-40B4-BE49-F238E27FC236}">
                  <a16:creationId xmlns="" xmlns:a16="http://schemas.microsoft.com/office/drawing/2014/main" id="{E12D2DC1-1CA7-4160-A16C-A20A5CED1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1338" y="4895850"/>
              <a:ext cx="128588" cy="180975"/>
            </a:xfrm>
            <a:custGeom>
              <a:avLst/>
              <a:gdLst>
                <a:gd name="T0" fmla="*/ 40 w 40"/>
                <a:gd name="T1" fmla="*/ 0 h 56"/>
                <a:gd name="T2" fmla="*/ 40 w 40"/>
                <a:gd name="T3" fmla="*/ 56 h 56"/>
                <a:gd name="T4" fmla="*/ 0 w 40"/>
                <a:gd name="T5" fmla="*/ 56 h 56"/>
                <a:gd name="T6" fmla="*/ 0 w 40"/>
                <a:gd name="T7" fmla="*/ 2 h 56"/>
                <a:gd name="T8" fmla="*/ 14 w 40"/>
                <a:gd name="T9" fmla="*/ 17 h 56"/>
                <a:gd name="T10" fmla="*/ 21 w 40"/>
                <a:gd name="T11" fmla="*/ 17 h 56"/>
                <a:gd name="T12" fmla="*/ 40 w 40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6">
                  <a:moveTo>
                    <a:pt x="40" y="0"/>
                  </a:moveTo>
                  <a:cubicBezTo>
                    <a:pt x="40" y="19"/>
                    <a:pt x="40" y="37"/>
                    <a:pt x="40" y="56"/>
                  </a:cubicBezTo>
                  <a:cubicBezTo>
                    <a:pt x="27" y="56"/>
                    <a:pt x="14" y="56"/>
                    <a:pt x="0" y="56"/>
                  </a:cubicBezTo>
                  <a:cubicBezTo>
                    <a:pt x="0" y="39"/>
                    <a:pt x="0" y="2"/>
                    <a:pt x="0" y="2"/>
                  </a:cubicBezTo>
                  <a:cubicBezTo>
                    <a:pt x="0" y="2"/>
                    <a:pt x="10" y="12"/>
                    <a:pt x="14" y="17"/>
                  </a:cubicBezTo>
                  <a:cubicBezTo>
                    <a:pt x="16" y="19"/>
                    <a:pt x="18" y="20"/>
                    <a:pt x="21" y="17"/>
                  </a:cubicBezTo>
                  <a:cubicBezTo>
                    <a:pt x="27" y="11"/>
                    <a:pt x="33" y="6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</p:grpSp>
      <p:grpSp>
        <p:nvGrpSpPr>
          <p:cNvPr id="51" name="Group 63">
            <a:extLst>
              <a:ext uri="{FF2B5EF4-FFF2-40B4-BE49-F238E27FC236}">
                <a16:creationId xmlns:a16="http://schemas.microsoft.com/office/drawing/2014/main" xmlns="" id="{3E472C43-D9FC-4F15-AF4E-C808543BC88D}"/>
              </a:ext>
            </a:extLst>
          </p:cNvPr>
          <p:cNvGrpSpPr/>
          <p:nvPr/>
        </p:nvGrpSpPr>
        <p:grpSpPr>
          <a:xfrm>
            <a:off x="2992600" y="4937416"/>
            <a:ext cx="1315317" cy="1046274"/>
            <a:chOff x="3665538" y="1665288"/>
            <a:chExt cx="3702050" cy="2944812"/>
          </a:xfrm>
          <a:solidFill>
            <a:schemeClr val="bg1"/>
          </a:solidFill>
        </p:grpSpPr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xmlns="" id="{BC02B5F6-83E0-4C6F-A7F2-F0900079D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613" y="3819525"/>
              <a:ext cx="1006475" cy="790575"/>
            </a:xfrm>
            <a:custGeom>
              <a:avLst/>
              <a:gdLst>
                <a:gd name="T0" fmla="*/ 404 w 806"/>
                <a:gd name="T1" fmla="*/ 628 h 628"/>
                <a:gd name="T2" fmla="*/ 285 w 806"/>
                <a:gd name="T3" fmla="*/ 538 h 628"/>
                <a:gd name="T4" fmla="*/ 13 w 806"/>
                <a:gd name="T5" fmla="*/ 154 h 628"/>
                <a:gd name="T6" fmla="*/ 0 w 806"/>
                <a:gd name="T7" fmla="*/ 135 h 628"/>
                <a:gd name="T8" fmla="*/ 77 w 806"/>
                <a:gd name="T9" fmla="*/ 111 h 628"/>
                <a:gd name="T10" fmla="*/ 410 w 806"/>
                <a:gd name="T11" fmla="*/ 5 h 628"/>
                <a:gd name="T12" fmla="*/ 442 w 806"/>
                <a:gd name="T13" fmla="*/ 15 h 628"/>
                <a:gd name="T14" fmla="*/ 620 w 806"/>
                <a:gd name="T15" fmla="*/ 279 h 628"/>
                <a:gd name="T16" fmla="*/ 756 w 806"/>
                <a:gd name="T17" fmla="*/ 389 h 628"/>
                <a:gd name="T18" fmla="*/ 804 w 806"/>
                <a:gd name="T19" fmla="*/ 464 h 628"/>
                <a:gd name="T20" fmla="*/ 750 w 806"/>
                <a:gd name="T21" fmla="*/ 530 h 628"/>
                <a:gd name="T22" fmla="*/ 465 w 806"/>
                <a:gd name="T23" fmla="*/ 620 h 628"/>
                <a:gd name="T24" fmla="*/ 436 w 806"/>
                <a:gd name="T25" fmla="*/ 628 h 628"/>
                <a:gd name="T26" fmla="*/ 404 w 806"/>
                <a:gd name="T27" fmla="*/ 62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6" h="628">
                  <a:moveTo>
                    <a:pt x="404" y="628"/>
                  </a:moveTo>
                  <a:cubicBezTo>
                    <a:pt x="349" y="618"/>
                    <a:pt x="316" y="582"/>
                    <a:pt x="285" y="538"/>
                  </a:cubicBezTo>
                  <a:cubicBezTo>
                    <a:pt x="196" y="409"/>
                    <a:pt x="104" y="282"/>
                    <a:pt x="13" y="154"/>
                  </a:cubicBezTo>
                  <a:cubicBezTo>
                    <a:pt x="9" y="148"/>
                    <a:pt x="5" y="143"/>
                    <a:pt x="0" y="135"/>
                  </a:cubicBezTo>
                  <a:cubicBezTo>
                    <a:pt x="27" y="126"/>
                    <a:pt x="52" y="119"/>
                    <a:pt x="77" y="111"/>
                  </a:cubicBezTo>
                  <a:cubicBezTo>
                    <a:pt x="188" y="75"/>
                    <a:pt x="299" y="41"/>
                    <a:pt x="410" y="5"/>
                  </a:cubicBezTo>
                  <a:cubicBezTo>
                    <a:pt x="425" y="0"/>
                    <a:pt x="433" y="2"/>
                    <a:pt x="442" y="15"/>
                  </a:cubicBezTo>
                  <a:cubicBezTo>
                    <a:pt x="501" y="104"/>
                    <a:pt x="561" y="191"/>
                    <a:pt x="620" y="279"/>
                  </a:cubicBezTo>
                  <a:cubicBezTo>
                    <a:pt x="654" y="329"/>
                    <a:pt x="699" y="366"/>
                    <a:pt x="756" y="389"/>
                  </a:cubicBezTo>
                  <a:cubicBezTo>
                    <a:pt x="790" y="403"/>
                    <a:pt x="806" y="428"/>
                    <a:pt x="804" y="464"/>
                  </a:cubicBezTo>
                  <a:cubicBezTo>
                    <a:pt x="803" y="495"/>
                    <a:pt x="783" y="519"/>
                    <a:pt x="750" y="530"/>
                  </a:cubicBezTo>
                  <a:cubicBezTo>
                    <a:pt x="655" y="560"/>
                    <a:pt x="560" y="590"/>
                    <a:pt x="465" y="620"/>
                  </a:cubicBezTo>
                  <a:cubicBezTo>
                    <a:pt x="455" y="623"/>
                    <a:pt x="446" y="625"/>
                    <a:pt x="436" y="628"/>
                  </a:cubicBezTo>
                  <a:cubicBezTo>
                    <a:pt x="425" y="628"/>
                    <a:pt x="415" y="628"/>
                    <a:pt x="404" y="6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xmlns="" id="{2E7B1466-FD8D-45EF-A1F7-E746DD20A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0" y="1665288"/>
              <a:ext cx="1763713" cy="2030412"/>
            </a:xfrm>
            <a:custGeom>
              <a:avLst/>
              <a:gdLst>
                <a:gd name="T0" fmla="*/ 0 w 1413"/>
                <a:gd name="T1" fmla="*/ 723 h 1613"/>
                <a:gd name="T2" fmla="*/ 906 w 1413"/>
                <a:gd name="T3" fmla="*/ 0 h 1613"/>
                <a:gd name="T4" fmla="*/ 1413 w 1413"/>
                <a:gd name="T5" fmla="*/ 1613 h 1613"/>
                <a:gd name="T6" fmla="*/ 257 w 1413"/>
                <a:gd name="T7" fmla="*/ 1540 h 1613"/>
                <a:gd name="T8" fmla="*/ 0 w 1413"/>
                <a:gd name="T9" fmla="*/ 723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3" h="1613">
                  <a:moveTo>
                    <a:pt x="0" y="723"/>
                  </a:moveTo>
                  <a:cubicBezTo>
                    <a:pt x="359" y="555"/>
                    <a:pt x="648" y="300"/>
                    <a:pt x="906" y="0"/>
                  </a:cubicBezTo>
                  <a:cubicBezTo>
                    <a:pt x="1075" y="539"/>
                    <a:pt x="1244" y="1074"/>
                    <a:pt x="1413" y="1613"/>
                  </a:cubicBezTo>
                  <a:cubicBezTo>
                    <a:pt x="1031" y="1516"/>
                    <a:pt x="648" y="1473"/>
                    <a:pt x="257" y="1540"/>
                  </a:cubicBezTo>
                  <a:cubicBezTo>
                    <a:pt x="171" y="1267"/>
                    <a:pt x="86" y="996"/>
                    <a:pt x="0" y="7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71" name="Freeform 48">
              <a:extLst>
                <a:ext uri="{FF2B5EF4-FFF2-40B4-BE49-F238E27FC236}">
                  <a16:creationId xmlns:a16="http://schemas.microsoft.com/office/drawing/2014/main" xmlns="" id="{7DA543F7-92AF-4AD8-90F8-FC2BD6B56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538" y="2630488"/>
              <a:ext cx="1211263" cy="1266825"/>
            </a:xfrm>
            <a:custGeom>
              <a:avLst/>
              <a:gdLst>
                <a:gd name="T0" fmla="*/ 713 w 970"/>
                <a:gd name="T1" fmla="*/ 0 h 1006"/>
                <a:gd name="T2" fmla="*/ 970 w 970"/>
                <a:gd name="T3" fmla="*/ 817 h 1006"/>
                <a:gd name="T4" fmla="*/ 825 w 970"/>
                <a:gd name="T5" fmla="*/ 862 h 1006"/>
                <a:gd name="T6" fmla="*/ 541 w 970"/>
                <a:gd name="T7" fmla="*/ 948 h 1006"/>
                <a:gd name="T8" fmla="*/ 26 w 970"/>
                <a:gd name="T9" fmla="*/ 587 h 1006"/>
                <a:gd name="T10" fmla="*/ 318 w 970"/>
                <a:gd name="T11" fmla="*/ 125 h 1006"/>
                <a:gd name="T12" fmla="*/ 713 w 970"/>
                <a:gd name="T13" fmla="*/ 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0" h="1006">
                  <a:moveTo>
                    <a:pt x="713" y="0"/>
                  </a:moveTo>
                  <a:cubicBezTo>
                    <a:pt x="799" y="274"/>
                    <a:pt x="884" y="544"/>
                    <a:pt x="970" y="817"/>
                  </a:cubicBezTo>
                  <a:cubicBezTo>
                    <a:pt x="920" y="832"/>
                    <a:pt x="873" y="847"/>
                    <a:pt x="825" y="862"/>
                  </a:cubicBezTo>
                  <a:cubicBezTo>
                    <a:pt x="731" y="891"/>
                    <a:pt x="638" y="926"/>
                    <a:pt x="541" y="948"/>
                  </a:cubicBezTo>
                  <a:cubicBezTo>
                    <a:pt x="297" y="1006"/>
                    <a:pt x="58" y="835"/>
                    <a:pt x="26" y="587"/>
                  </a:cubicBezTo>
                  <a:cubicBezTo>
                    <a:pt x="0" y="381"/>
                    <a:pt x="121" y="190"/>
                    <a:pt x="318" y="125"/>
                  </a:cubicBezTo>
                  <a:cubicBezTo>
                    <a:pt x="449" y="83"/>
                    <a:pt x="580" y="42"/>
                    <a:pt x="7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74" name="Freeform 49">
              <a:extLst>
                <a:ext uri="{FF2B5EF4-FFF2-40B4-BE49-F238E27FC236}">
                  <a16:creationId xmlns:a16="http://schemas.microsoft.com/office/drawing/2014/main" xmlns="" id="{8439EDC4-AF54-417E-8AD7-DF2AC4CE0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25" y="1676400"/>
              <a:ext cx="906463" cy="1601787"/>
            </a:xfrm>
            <a:custGeom>
              <a:avLst/>
              <a:gdLst>
                <a:gd name="T0" fmla="*/ 487 w 726"/>
                <a:gd name="T1" fmla="*/ 1272 h 1272"/>
                <a:gd name="T2" fmla="*/ 322 w 726"/>
                <a:gd name="T3" fmla="*/ 1185 h 1272"/>
                <a:gd name="T4" fmla="*/ 371 w 726"/>
                <a:gd name="T5" fmla="*/ 609 h 1272"/>
                <a:gd name="T6" fmla="*/ 0 w 726"/>
                <a:gd name="T7" fmla="*/ 166 h 1272"/>
                <a:gd name="T8" fmla="*/ 87 w 726"/>
                <a:gd name="T9" fmla="*/ 0 h 1272"/>
                <a:gd name="T10" fmla="*/ 487 w 726"/>
                <a:gd name="T11" fmla="*/ 12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6" h="1272">
                  <a:moveTo>
                    <a:pt x="487" y="1272"/>
                  </a:moveTo>
                  <a:cubicBezTo>
                    <a:pt x="432" y="1243"/>
                    <a:pt x="378" y="1215"/>
                    <a:pt x="322" y="1185"/>
                  </a:cubicBezTo>
                  <a:cubicBezTo>
                    <a:pt x="414" y="999"/>
                    <a:pt x="434" y="807"/>
                    <a:pt x="371" y="609"/>
                  </a:cubicBezTo>
                  <a:cubicBezTo>
                    <a:pt x="309" y="412"/>
                    <a:pt x="183" y="266"/>
                    <a:pt x="0" y="166"/>
                  </a:cubicBezTo>
                  <a:cubicBezTo>
                    <a:pt x="29" y="110"/>
                    <a:pt x="58" y="55"/>
                    <a:pt x="87" y="0"/>
                  </a:cubicBezTo>
                  <a:cubicBezTo>
                    <a:pt x="559" y="240"/>
                    <a:pt x="726" y="828"/>
                    <a:pt x="487" y="1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75" name="Freeform 50">
              <a:extLst>
                <a:ext uri="{FF2B5EF4-FFF2-40B4-BE49-F238E27FC236}">
                  <a16:creationId xmlns:a16="http://schemas.microsoft.com/office/drawing/2014/main" xmlns="" id="{39055463-D3CC-4309-A3AC-C604B4A30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975" y="2039938"/>
              <a:ext cx="639763" cy="1049337"/>
            </a:xfrm>
            <a:custGeom>
              <a:avLst/>
              <a:gdLst>
                <a:gd name="T0" fmla="*/ 185 w 513"/>
                <a:gd name="T1" fmla="*/ 748 h 833"/>
                <a:gd name="T2" fmla="*/ 214 w 513"/>
                <a:gd name="T3" fmla="*/ 416 h 833"/>
                <a:gd name="T4" fmla="*/ 0 w 513"/>
                <a:gd name="T5" fmla="*/ 161 h 833"/>
                <a:gd name="T6" fmla="*/ 84 w 513"/>
                <a:gd name="T7" fmla="*/ 0 h 833"/>
                <a:gd name="T8" fmla="*/ 347 w 513"/>
                <a:gd name="T9" fmla="*/ 833 h 833"/>
                <a:gd name="T10" fmla="*/ 185 w 513"/>
                <a:gd name="T11" fmla="*/ 748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3" h="833">
                  <a:moveTo>
                    <a:pt x="185" y="748"/>
                  </a:moveTo>
                  <a:cubicBezTo>
                    <a:pt x="239" y="639"/>
                    <a:pt x="250" y="529"/>
                    <a:pt x="214" y="416"/>
                  </a:cubicBezTo>
                  <a:cubicBezTo>
                    <a:pt x="178" y="303"/>
                    <a:pt x="106" y="219"/>
                    <a:pt x="0" y="161"/>
                  </a:cubicBezTo>
                  <a:cubicBezTo>
                    <a:pt x="29" y="107"/>
                    <a:pt x="56" y="53"/>
                    <a:pt x="84" y="0"/>
                  </a:cubicBezTo>
                  <a:cubicBezTo>
                    <a:pt x="375" y="139"/>
                    <a:pt x="513" y="525"/>
                    <a:pt x="347" y="833"/>
                  </a:cubicBezTo>
                  <a:cubicBezTo>
                    <a:pt x="294" y="805"/>
                    <a:pt x="241" y="777"/>
                    <a:pt x="185" y="7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816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4356100"/>
            <a:ext cx="12192000" cy="2501900"/>
            <a:chOff x="0" y="5204122"/>
            <a:chExt cx="10506757" cy="165387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AF1809E0-EEBE-4DEB-8C61-2E1A5676AA41}"/>
                </a:ext>
              </a:extLst>
            </p:cNvPr>
            <p:cNvSpPr/>
            <p:nvPr/>
          </p:nvSpPr>
          <p:spPr>
            <a:xfrm>
              <a:off x="6304165" y="5204123"/>
              <a:ext cx="2102127" cy="16538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F1809E0-EEBE-4DEB-8C61-2E1A5676AA41}"/>
                </a:ext>
              </a:extLst>
            </p:cNvPr>
            <p:cNvSpPr/>
            <p:nvPr/>
          </p:nvSpPr>
          <p:spPr>
            <a:xfrm>
              <a:off x="8404630" y="5204123"/>
              <a:ext cx="2102127" cy="16538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F1809E0-EEBE-4DEB-8C61-2E1A5676AA41}"/>
                </a:ext>
              </a:extLst>
            </p:cNvPr>
            <p:cNvSpPr/>
            <p:nvPr/>
          </p:nvSpPr>
          <p:spPr>
            <a:xfrm>
              <a:off x="0" y="5204123"/>
              <a:ext cx="2102127" cy="16538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AF1809E0-EEBE-4DEB-8C61-2E1A5676AA41}"/>
                </a:ext>
              </a:extLst>
            </p:cNvPr>
            <p:cNvSpPr/>
            <p:nvPr/>
          </p:nvSpPr>
          <p:spPr>
            <a:xfrm>
              <a:off x="4203146" y="5204123"/>
              <a:ext cx="2102127" cy="16538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AF1809E0-EEBE-4DEB-8C61-2E1A5676AA41}"/>
                </a:ext>
              </a:extLst>
            </p:cNvPr>
            <p:cNvSpPr/>
            <p:nvPr/>
          </p:nvSpPr>
          <p:spPr>
            <a:xfrm>
              <a:off x="2101573" y="5204122"/>
              <a:ext cx="2102127" cy="16538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9999" y="4884449"/>
            <a:ext cx="1198660" cy="1198369"/>
            <a:chOff x="2700338" y="8651875"/>
            <a:chExt cx="6545262" cy="6543675"/>
          </a:xfrm>
          <a:solidFill>
            <a:schemeClr val="bg1"/>
          </a:solidFill>
        </p:grpSpPr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2700338" y="10820400"/>
              <a:ext cx="4376737" cy="4375150"/>
            </a:xfrm>
            <a:custGeom>
              <a:avLst/>
              <a:gdLst>
                <a:gd name="T0" fmla="*/ 477 w 1376"/>
                <a:gd name="T1" fmla="*/ 1360 h 1376"/>
                <a:gd name="T2" fmla="*/ 312 w 1376"/>
                <a:gd name="T3" fmla="*/ 1212 h 1376"/>
                <a:gd name="T4" fmla="*/ 237 w 1376"/>
                <a:gd name="T5" fmla="*/ 1044 h 1376"/>
                <a:gd name="T6" fmla="*/ 64 w 1376"/>
                <a:gd name="T7" fmla="*/ 1013 h 1376"/>
                <a:gd name="T8" fmla="*/ 51 w 1376"/>
                <a:gd name="T9" fmla="*/ 793 h 1376"/>
                <a:gd name="T10" fmla="*/ 117 w 1376"/>
                <a:gd name="T11" fmla="*/ 621 h 1376"/>
                <a:gd name="T12" fmla="*/ 16 w 1376"/>
                <a:gd name="T13" fmla="*/ 476 h 1376"/>
                <a:gd name="T14" fmla="*/ 164 w 1376"/>
                <a:gd name="T15" fmla="*/ 312 h 1376"/>
                <a:gd name="T16" fmla="*/ 332 w 1376"/>
                <a:gd name="T17" fmla="*/ 237 h 1376"/>
                <a:gd name="T18" fmla="*/ 363 w 1376"/>
                <a:gd name="T19" fmla="*/ 63 h 1376"/>
                <a:gd name="T20" fmla="*/ 583 w 1376"/>
                <a:gd name="T21" fmla="*/ 51 h 1376"/>
                <a:gd name="T22" fmla="*/ 755 w 1376"/>
                <a:gd name="T23" fmla="*/ 116 h 1376"/>
                <a:gd name="T24" fmla="*/ 900 w 1376"/>
                <a:gd name="T25" fmla="*/ 16 h 1376"/>
                <a:gd name="T26" fmla="*/ 1064 w 1376"/>
                <a:gd name="T27" fmla="*/ 163 h 1376"/>
                <a:gd name="T28" fmla="*/ 1139 w 1376"/>
                <a:gd name="T29" fmla="*/ 331 h 1376"/>
                <a:gd name="T30" fmla="*/ 1313 w 1376"/>
                <a:gd name="T31" fmla="*/ 362 h 1376"/>
                <a:gd name="T32" fmla="*/ 1360 w 1376"/>
                <a:gd name="T33" fmla="*/ 476 h 1376"/>
                <a:gd name="T34" fmla="*/ 1260 w 1376"/>
                <a:gd name="T35" fmla="*/ 621 h 1376"/>
                <a:gd name="T36" fmla="*/ 1325 w 1376"/>
                <a:gd name="T37" fmla="*/ 793 h 1376"/>
                <a:gd name="T38" fmla="*/ 1313 w 1376"/>
                <a:gd name="T39" fmla="*/ 1013 h 1376"/>
                <a:gd name="T40" fmla="*/ 1139 w 1376"/>
                <a:gd name="T41" fmla="*/ 1044 h 1376"/>
                <a:gd name="T42" fmla="*/ 1064 w 1376"/>
                <a:gd name="T43" fmla="*/ 1212 h 1376"/>
                <a:gd name="T44" fmla="*/ 900 w 1376"/>
                <a:gd name="T45" fmla="*/ 1360 h 1376"/>
                <a:gd name="T46" fmla="*/ 755 w 1376"/>
                <a:gd name="T47" fmla="*/ 1259 h 1376"/>
                <a:gd name="T48" fmla="*/ 583 w 1376"/>
                <a:gd name="T49" fmla="*/ 1325 h 1376"/>
                <a:gd name="T50" fmla="*/ 403 w 1376"/>
                <a:gd name="T51" fmla="*/ 1230 h 1376"/>
                <a:gd name="T52" fmla="*/ 544 w 1376"/>
                <a:gd name="T53" fmla="*/ 1210 h 1376"/>
                <a:gd name="T54" fmla="*/ 748 w 1376"/>
                <a:gd name="T55" fmla="*/ 1167 h 1376"/>
                <a:gd name="T56" fmla="*/ 870 w 1376"/>
                <a:gd name="T57" fmla="*/ 1273 h 1376"/>
                <a:gd name="T58" fmla="*/ 956 w 1376"/>
                <a:gd name="T59" fmla="*/ 1159 h 1376"/>
                <a:gd name="T60" fmla="*/ 1070 w 1376"/>
                <a:gd name="T61" fmla="*/ 985 h 1376"/>
                <a:gd name="T62" fmla="*/ 1230 w 1376"/>
                <a:gd name="T63" fmla="*/ 973 h 1376"/>
                <a:gd name="T64" fmla="*/ 1211 w 1376"/>
                <a:gd name="T65" fmla="*/ 832 h 1376"/>
                <a:gd name="T66" fmla="*/ 1168 w 1376"/>
                <a:gd name="T67" fmla="*/ 628 h 1376"/>
                <a:gd name="T68" fmla="*/ 1274 w 1376"/>
                <a:gd name="T69" fmla="*/ 506 h 1376"/>
                <a:gd name="T70" fmla="*/ 1160 w 1376"/>
                <a:gd name="T71" fmla="*/ 420 h 1376"/>
                <a:gd name="T72" fmla="*/ 986 w 1376"/>
                <a:gd name="T73" fmla="*/ 306 h 1376"/>
                <a:gd name="T74" fmla="*/ 974 w 1376"/>
                <a:gd name="T75" fmla="*/ 146 h 1376"/>
                <a:gd name="T76" fmla="*/ 833 w 1376"/>
                <a:gd name="T77" fmla="*/ 165 h 1376"/>
                <a:gd name="T78" fmla="*/ 629 w 1376"/>
                <a:gd name="T79" fmla="*/ 208 h 1376"/>
                <a:gd name="T80" fmla="*/ 507 w 1376"/>
                <a:gd name="T81" fmla="*/ 102 h 1376"/>
                <a:gd name="T82" fmla="*/ 421 w 1376"/>
                <a:gd name="T83" fmla="*/ 216 h 1376"/>
                <a:gd name="T84" fmla="*/ 307 w 1376"/>
                <a:gd name="T85" fmla="*/ 390 h 1376"/>
                <a:gd name="T86" fmla="*/ 146 w 1376"/>
                <a:gd name="T87" fmla="*/ 402 h 1376"/>
                <a:gd name="T88" fmla="*/ 166 w 1376"/>
                <a:gd name="T89" fmla="*/ 543 h 1376"/>
                <a:gd name="T90" fmla="*/ 209 w 1376"/>
                <a:gd name="T91" fmla="*/ 747 h 1376"/>
                <a:gd name="T92" fmla="*/ 103 w 1376"/>
                <a:gd name="T93" fmla="*/ 869 h 1376"/>
                <a:gd name="T94" fmla="*/ 217 w 1376"/>
                <a:gd name="T95" fmla="*/ 955 h 1376"/>
                <a:gd name="T96" fmla="*/ 391 w 1376"/>
                <a:gd name="T97" fmla="*/ 1069 h 1376"/>
                <a:gd name="T98" fmla="*/ 403 w 1376"/>
                <a:gd name="T99" fmla="*/ 123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6" h="1376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3762375" y="11879263"/>
              <a:ext cx="2255837" cy="2120900"/>
            </a:xfrm>
            <a:custGeom>
              <a:avLst/>
              <a:gdLst>
                <a:gd name="T0" fmla="*/ 354 w 709"/>
                <a:gd name="T1" fmla="*/ 667 h 667"/>
                <a:gd name="T2" fmla="*/ 235 w 709"/>
                <a:gd name="T3" fmla="*/ 643 h 667"/>
                <a:gd name="T4" fmla="*/ 66 w 709"/>
                <a:gd name="T5" fmla="*/ 474 h 667"/>
                <a:gd name="T6" fmla="*/ 235 w 709"/>
                <a:gd name="T7" fmla="*/ 66 h 667"/>
                <a:gd name="T8" fmla="*/ 643 w 709"/>
                <a:gd name="T9" fmla="*/ 235 h 667"/>
                <a:gd name="T10" fmla="*/ 643 w 709"/>
                <a:gd name="T11" fmla="*/ 235 h 667"/>
                <a:gd name="T12" fmla="*/ 474 w 709"/>
                <a:gd name="T13" fmla="*/ 643 h 667"/>
                <a:gd name="T14" fmla="*/ 354 w 709"/>
                <a:gd name="T15" fmla="*/ 667 h 667"/>
                <a:gd name="T16" fmla="*/ 354 w 709"/>
                <a:gd name="T17" fmla="*/ 134 h 667"/>
                <a:gd name="T18" fmla="*/ 270 w 709"/>
                <a:gd name="T19" fmla="*/ 151 h 667"/>
                <a:gd name="T20" fmla="*/ 150 w 709"/>
                <a:gd name="T21" fmla="*/ 439 h 667"/>
                <a:gd name="T22" fmla="*/ 270 w 709"/>
                <a:gd name="T23" fmla="*/ 559 h 667"/>
                <a:gd name="T24" fmla="*/ 439 w 709"/>
                <a:gd name="T25" fmla="*/ 559 h 667"/>
                <a:gd name="T26" fmla="*/ 558 w 709"/>
                <a:gd name="T27" fmla="*/ 270 h 667"/>
                <a:gd name="T28" fmla="*/ 354 w 709"/>
                <a:gd name="T29" fmla="*/ 134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667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5934075" y="8651875"/>
              <a:ext cx="3311525" cy="3309938"/>
            </a:xfrm>
            <a:custGeom>
              <a:avLst/>
              <a:gdLst>
                <a:gd name="T0" fmla="*/ 476 w 1041"/>
                <a:gd name="T1" fmla="*/ 1041 h 1041"/>
                <a:gd name="T2" fmla="*/ 397 w 1041"/>
                <a:gd name="T3" fmla="*/ 930 h 1041"/>
                <a:gd name="T4" fmla="*/ 279 w 1041"/>
                <a:gd name="T5" fmla="*/ 927 h 1041"/>
                <a:gd name="T6" fmla="*/ 121 w 1041"/>
                <a:gd name="T7" fmla="*/ 857 h 1041"/>
                <a:gd name="T8" fmla="*/ 143 w 1041"/>
                <a:gd name="T9" fmla="*/ 723 h 1041"/>
                <a:gd name="T10" fmla="*/ 62 w 1041"/>
                <a:gd name="T11" fmla="*/ 637 h 1041"/>
                <a:gd name="T12" fmla="*/ 0 w 1041"/>
                <a:gd name="T13" fmla="*/ 476 h 1041"/>
                <a:gd name="T14" fmla="*/ 111 w 1041"/>
                <a:gd name="T15" fmla="*/ 397 h 1041"/>
                <a:gd name="T16" fmla="*/ 114 w 1041"/>
                <a:gd name="T17" fmla="*/ 279 h 1041"/>
                <a:gd name="T18" fmla="*/ 184 w 1041"/>
                <a:gd name="T19" fmla="*/ 121 h 1041"/>
                <a:gd name="T20" fmla="*/ 318 w 1041"/>
                <a:gd name="T21" fmla="*/ 143 h 1041"/>
                <a:gd name="T22" fmla="*/ 404 w 1041"/>
                <a:gd name="T23" fmla="*/ 62 h 1041"/>
                <a:gd name="T24" fmla="*/ 565 w 1041"/>
                <a:gd name="T25" fmla="*/ 0 h 1041"/>
                <a:gd name="T26" fmla="*/ 644 w 1041"/>
                <a:gd name="T27" fmla="*/ 110 h 1041"/>
                <a:gd name="T28" fmla="*/ 762 w 1041"/>
                <a:gd name="T29" fmla="*/ 114 h 1041"/>
                <a:gd name="T30" fmla="*/ 920 w 1041"/>
                <a:gd name="T31" fmla="*/ 184 h 1041"/>
                <a:gd name="T32" fmla="*/ 898 w 1041"/>
                <a:gd name="T33" fmla="*/ 318 h 1041"/>
                <a:gd name="T34" fmla="*/ 979 w 1041"/>
                <a:gd name="T35" fmla="*/ 404 h 1041"/>
                <a:gd name="T36" fmla="*/ 1041 w 1041"/>
                <a:gd name="T37" fmla="*/ 565 h 1041"/>
                <a:gd name="T38" fmla="*/ 931 w 1041"/>
                <a:gd name="T39" fmla="*/ 644 h 1041"/>
                <a:gd name="T40" fmla="*/ 927 w 1041"/>
                <a:gd name="T41" fmla="*/ 762 h 1041"/>
                <a:gd name="T42" fmla="*/ 857 w 1041"/>
                <a:gd name="T43" fmla="*/ 920 h 1041"/>
                <a:gd name="T44" fmla="*/ 723 w 1041"/>
                <a:gd name="T45" fmla="*/ 898 h 1041"/>
                <a:gd name="T46" fmla="*/ 637 w 1041"/>
                <a:gd name="T47" fmla="*/ 979 h 1041"/>
                <a:gd name="T48" fmla="*/ 488 w 1041"/>
                <a:gd name="T49" fmla="*/ 954 h 1041"/>
                <a:gd name="T50" fmla="*/ 559 w 1041"/>
                <a:gd name="T51" fmla="*/ 910 h 1041"/>
                <a:gd name="T52" fmla="*/ 689 w 1041"/>
                <a:gd name="T53" fmla="*/ 817 h 1041"/>
                <a:gd name="T54" fmla="*/ 804 w 1041"/>
                <a:gd name="T55" fmla="*/ 849 h 1041"/>
                <a:gd name="T56" fmla="*/ 823 w 1041"/>
                <a:gd name="T57" fmla="*/ 769 h 1041"/>
                <a:gd name="T58" fmla="*/ 850 w 1041"/>
                <a:gd name="T59" fmla="*/ 611 h 1041"/>
                <a:gd name="T60" fmla="*/ 954 w 1041"/>
                <a:gd name="T61" fmla="*/ 553 h 1041"/>
                <a:gd name="T62" fmla="*/ 910 w 1041"/>
                <a:gd name="T63" fmla="*/ 482 h 1041"/>
                <a:gd name="T64" fmla="*/ 817 w 1041"/>
                <a:gd name="T65" fmla="*/ 352 h 1041"/>
                <a:gd name="T66" fmla="*/ 850 w 1041"/>
                <a:gd name="T67" fmla="*/ 237 h 1041"/>
                <a:gd name="T68" fmla="*/ 769 w 1041"/>
                <a:gd name="T69" fmla="*/ 218 h 1041"/>
                <a:gd name="T70" fmla="*/ 612 w 1041"/>
                <a:gd name="T71" fmla="*/ 191 h 1041"/>
                <a:gd name="T72" fmla="*/ 553 w 1041"/>
                <a:gd name="T73" fmla="*/ 87 h 1041"/>
                <a:gd name="T74" fmla="*/ 482 w 1041"/>
                <a:gd name="T75" fmla="*/ 131 h 1041"/>
                <a:gd name="T76" fmla="*/ 353 w 1041"/>
                <a:gd name="T77" fmla="*/ 224 h 1041"/>
                <a:gd name="T78" fmla="*/ 237 w 1041"/>
                <a:gd name="T79" fmla="*/ 191 h 1041"/>
                <a:gd name="T80" fmla="*/ 218 w 1041"/>
                <a:gd name="T81" fmla="*/ 272 h 1041"/>
                <a:gd name="T82" fmla="*/ 192 w 1041"/>
                <a:gd name="T83" fmla="*/ 429 h 1041"/>
                <a:gd name="T84" fmla="*/ 87 w 1041"/>
                <a:gd name="T85" fmla="*/ 488 h 1041"/>
                <a:gd name="T86" fmla="*/ 131 w 1041"/>
                <a:gd name="T87" fmla="*/ 559 h 1041"/>
                <a:gd name="T88" fmla="*/ 224 w 1041"/>
                <a:gd name="T89" fmla="*/ 688 h 1041"/>
                <a:gd name="T90" fmla="*/ 192 w 1041"/>
                <a:gd name="T91" fmla="*/ 804 h 1041"/>
                <a:gd name="T92" fmla="*/ 272 w 1041"/>
                <a:gd name="T93" fmla="*/ 823 h 1041"/>
                <a:gd name="T94" fmla="*/ 430 w 1041"/>
                <a:gd name="T95" fmla="*/ 849 h 1041"/>
                <a:gd name="T96" fmla="*/ 488 w 1041"/>
                <a:gd name="T97" fmla="*/ 95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1" h="1041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/>
          </p:nvSpPr>
          <p:spPr bwMode="auto">
            <a:xfrm>
              <a:off x="7000875" y="9717088"/>
              <a:ext cx="1179512" cy="1179513"/>
            </a:xfrm>
            <a:custGeom>
              <a:avLst/>
              <a:gdLst>
                <a:gd name="T0" fmla="*/ 186 w 371"/>
                <a:gd name="T1" fmla="*/ 371 h 371"/>
                <a:gd name="T2" fmla="*/ 0 w 371"/>
                <a:gd name="T3" fmla="*/ 185 h 371"/>
                <a:gd name="T4" fmla="*/ 186 w 371"/>
                <a:gd name="T5" fmla="*/ 0 h 371"/>
                <a:gd name="T6" fmla="*/ 371 w 371"/>
                <a:gd name="T7" fmla="*/ 185 h 371"/>
                <a:gd name="T8" fmla="*/ 186 w 371"/>
                <a:gd name="T9" fmla="*/ 371 h 371"/>
                <a:gd name="T10" fmla="*/ 186 w 371"/>
                <a:gd name="T11" fmla="*/ 82 h 371"/>
                <a:gd name="T12" fmla="*/ 83 w 371"/>
                <a:gd name="T13" fmla="*/ 185 h 371"/>
                <a:gd name="T14" fmla="*/ 186 w 371"/>
                <a:gd name="T15" fmla="*/ 288 h 371"/>
                <a:gd name="T16" fmla="*/ 289 w 371"/>
                <a:gd name="T17" fmla="*/ 185 h 371"/>
                <a:gd name="T18" fmla="*/ 186 w 371"/>
                <a:gd name="T19" fmla="*/ 8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" h="371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096CA70-0FA4-4C69-9A3F-8CEDD606DB28}"/>
              </a:ext>
            </a:extLst>
          </p:cNvPr>
          <p:cNvSpPr txBox="1"/>
          <p:nvPr/>
        </p:nvSpPr>
        <p:spPr>
          <a:xfrm>
            <a:off x="262000" y="6251877"/>
            <a:ext cx="20016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50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</a:t>
            </a:r>
            <a:r>
              <a:rPr lang="en-GB" sz="2500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nformatique</a:t>
            </a:r>
            <a:endParaRPr lang="en-GB" sz="25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B809C95B-FA5D-4F33-9155-54EEF60FAF7E}"/>
              </a:ext>
            </a:extLst>
          </p:cNvPr>
          <p:cNvGrpSpPr/>
          <p:nvPr/>
        </p:nvGrpSpPr>
        <p:grpSpPr>
          <a:xfrm>
            <a:off x="5553949" y="4822844"/>
            <a:ext cx="959348" cy="1170156"/>
            <a:chOff x="7931851" y="2464731"/>
            <a:chExt cx="1002842" cy="1223210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xmlns="" id="{E80D346B-4AB6-4572-9E35-8AC7ABC27F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0806" y="2650831"/>
              <a:ext cx="623981" cy="1037110"/>
            </a:xfrm>
            <a:custGeom>
              <a:avLst/>
              <a:gdLst>
                <a:gd name="T0" fmla="*/ 674 w 750"/>
                <a:gd name="T1" fmla="*/ 602 h 1237"/>
                <a:gd name="T2" fmla="*/ 750 w 750"/>
                <a:gd name="T3" fmla="*/ 376 h 1237"/>
                <a:gd name="T4" fmla="*/ 638 w 750"/>
                <a:gd name="T5" fmla="*/ 110 h 1237"/>
                <a:gd name="T6" fmla="*/ 370 w 750"/>
                <a:gd name="T7" fmla="*/ 2 h 1237"/>
                <a:gd name="T8" fmla="*/ 110 w 750"/>
                <a:gd name="T9" fmla="*/ 112 h 1237"/>
                <a:gd name="T10" fmla="*/ 1 w 750"/>
                <a:gd name="T11" fmla="*/ 373 h 1237"/>
                <a:gd name="T12" fmla="*/ 77 w 750"/>
                <a:gd name="T13" fmla="*/ 603 h 1237"/>
                <a:gd name="T14" fmla="*/ 205 w 750"/>
                <a:gd name="T15" fmla="*/ 976 h 1237"/>
                <a:gd name="T16" fmla="*/ 205 w 750"/>
                <a:gd name="T17" fmla="*/ 1120 h 1237"/>
                <a:gd name="T18" fmla="*/ 321 w 750"/>
                <a:gd name="T19" fmla="*/ 1237 h 1237"/>
                <a:gd name="T20" fmla="*/ 430 w 750"/>
                <a:gd name="T21" fmla="*/ 1237 h 1237"/>
                <a:gd name="T22" fmla="*/ 546 w 750"/>
                <a:gd name="T23" fmla="*/ 1120 h 1237"/>
                <a:gd name="T24" fmla="*/ 546 w 750"/>
                <a:gd name="T25" fmla="*/ 976 h 1237"/>
                <a:gd name="T26" fmla="*/ 674 w 750"/>
                <a:gd name="T27" fmla="*/ 602 h 1237"/>
                <a:gd name="T28" fmla="*/ 116 w 750"/>
                <a:gd name="T29" fmla="*/ 574 h 1237"/>
                <a:gd name="T30" fmla="*/ 49 w 750"/>
                <a:gd name="T31" fmla="*/ 373 h 1237"/>
                <a:gd name="T32" fmla="*/ 371 w 750"/>
                <a:gd name="T33" fmla="*/ 50 h 1237"/>
                <a:gd name="T34" fmla="*/ 605 w 750"/>
                <a:gd name="T35" fmla="*/ 144 h 1237"/>
                <a:gd name="T36" fmla="*/ 702 w 750"/>
                <a:gd name="T37" fmla="*/ 376 h 1237"/>
                <a:gd name="T38" fmla="*/ 636 w 750"/>
                <a:gd name="T39" fmla="*/ 573 h 1237"/>
                <a:gd name="T40" fmla="*/ 498 w 750"/>
                <a:gd name="T41" fmla="*/ 967 h 1237"/>
                <a:gd name="T42" fmla="*/ 253 w 750"/>
                <a:gd name="T43" fmla="*/ 967 h 1237"/>
                <a:gd name="T44" fmla="*/ 116 w 750"/>
                <a:gd name="T45" fmla="*/ 574 h 1237"/>
                <a:gd name="T46" fmla="*/ 253 w 750"/>
                <a:gd name="T47" fmla="*/ 1104 h 1237"/>
                <a:gd name="T48" fmla="*/ 253 w 750"/>
                <a:gd name="T49" fmla="*/ 1085 h 1237"/>
                <a:gd name="T50" fmla="*/ 498 w 750"/>
                <a:gd name="T51" fmla="*/ 1113 h 1237"/>
                <a:gd name="T52" fmla="*/ 498 w 750"/>
                <a:gd name="T53" fmla="*/ 1120 h 1237"/>
                <a:gd name="T54" fmla="*/ 497 w 750"/>
                <a:gd name="T55" fmla="*/ 1132 h 1237"/>
                <a:gd name="T56" fmla="*/ 253 w 750"/>
                <a:gd name="T57" fmla="*/ 1104 h 1237"/>
                <a:gd name="T58" fmla="*/ 253 w 750"/>
                <a:gd name="T59" fmla="*/ 1036 h 1237"/>
                <a:gd name="T60" fmla="*/ 253 w 750"/>
                <a:gd name="T61" fmla="*/ 1015 h 1237"/>
                <a:gd name="T62" fmla="*/ 498 w 750"/>
                <a:gd name="T63" fmla="*/ 1015 h 1237"/>
                <a:gd name="T64" fmla="*/ 498 w 750"/>
                <a:gd name="T65" fmla="*/ 1064 h 1237"/>
                <a:gd name="T66" fmla="*/ 253 w 750"/>
                <a:gd name="T67" fmla="*/ 1036 h 1237"/>
                <a:gd name="T68" fmla="*/ 321 w 750"/>
                <a:gd name="T69" fmla="*/ 1189 h 1237"/>
                <a:gd name="T70" fmla="*/ 262 w 750"/>
                <a:gd name="T71" fmla="*/ 1153 h 1237"/>
                <a:gd name="T72" fmla="*/ 468 w 750"/>
                <a:gd name="T73" fmla="*/ 1177 h 1237"/>
                <a:gd name="T74" fmla="*/ 430 w 750"/>
                <a:gd name="T75" fmla="*/ 1189 h 1237"/>
                <a:gd name="T76" fmla="*/ 321 w 750"/>
                <a:gd name="T77" fmla="*/ 1189 h 1237"/>
                <a:gd name="T78" fmla="*/ 321 w 750"/>
                <a:gd name="T79" fmla="*/ 1189 h 1237"/>
                <a:gd name="T80" fmla="*/ 321 w 750"/>
                <a:gd name="T81" fmla="*/ 1189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0" h="1237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7A7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xmlns="" id="{03CA52D4-BB6B-42AD-BC3F-157482873D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3151" y="2944496"/>
              <a:ext cx="44264" cy="75201"/>
            </a:xfrm>
            <a:custGeom>
              <a:avLst/>
              <a:gdLst>
                <a:gd name="T0" fmla="*/ 51 w 53"/>
                <a:gd name="T1" fmla="*/ 62 h 90"/>
                <a:gd name="T2" fmla="*/ 48 w 53"/>
                <a:gd name="T3" fmla="*/ 24 h 90"/>
                <a:gd name="T4" fmla="*/ 25 w 53"/>
                <a:gd name="T5" fmla="*/ 0 h 90"/>
                <a:gd name="T6" fmla="*/ 0 w 53"/>
                <a:gd name="T7" fmla="*/ 23 h 90"/>
                <a:gd name="T8" fmla="*/ 4 w 53"/>
                <a:gd name="T9" fmla="*/ 69 h 90"/>
                <a:gd name="T10" fmla="*/ 27 w 53"/>
                <a:gd name="T11" fmla="*/ 90 h 90"/>
                <a:gd name="T12" fmla="*/ 31 w 53"/>
                <a:gd name="T13" fmla="*/ 90 h 90"/>
                <a:gd name="T14" fmla="*/ 51 w 53"/>
                <a:gd name="T15" fmla="*/ 62 h 90"/>
                <a:gd name="T16" fmla="*/ 51 w 53"/>
                <a:gd name="T17" fmla="*/ 62 h 90"/>
                <a:gd name="T18" fmla="*/ 51 w 53"/>
                <a:gd name="T19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9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xmlns="" id="{5A49D94A-FE72-415F-B904-7C6564136D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5045" y="3044923"/>
              <a:ext cx="160397" cy="257493"/>
            </a:xfrm>
            <a:custGeom>
              <a:avLst/>
              <a:gdLst>
                <a:gd name="T0" fmla="*/ 166 w 193"/>
                <a:gd name="T1" fmla="*/ 307 h 307"/>
                <a:gd name="T2" fmla="*/ 174 w 193"/>
                <a:gd name="T3" fmla="*/ 306 h 307"/>
                <a:gd name="T4" fmla="*/ 189 w 193"/>
                <a:gd name="T5" fmla="*/ 275 h 307"/>
                <a:gd name="T6" fmla="*/ 71 w 193"/>
                <a:gd name="T7" fmla="*/ 51 h 307"/>
                <a:gd name="T8" fmla="*/ 49 w 193"/>
                <a:gd name="T9" fmla="*/ 16 h 307"/>
                <a:gd name="T10" fmla="*/ 16 w 193"/>
                <a:gd name="T11" fmla="*/ 6 h 307"/>
                <a:gd name="T12" fmla="*/ 6 w 193"/>
                <a:gd name="T13" fmla="*/ 38 h 307"/>
                <a:gd name="T14" fmla="*/ 33 w 193"/>
                <a:gd name="T15" fmla="*/ 80 h 307"/>
                <a:gd name="T16" fmla="*/ 143 w 193"/>
                <a:gd name="T17" fmla="*/ 290 h 307"/>
                <a:gd name="T18" fmla="*/ 166 w 193"/>
                <a:gd name="T19" fmla="*/ 307 h 307"/>
                <a:gd name="T20" fmla="*/ 166 w 193"/>
                <a:gd name="T21" fmla="*/ 307 h 307"/>
                <a:gd name="T22" fmla="*/ 166 w 193"/>
                <a:gd name="T2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07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xmlns="" id="{D588A060-BFDD-4EDD-A860-87455F486B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85816" y="3030644"/>
              <a:ext cx="71870" cy="89004"/>
            </a:xfrm>
            <a:custGeom>
              <a:avLst/>
              <a:gdLst>
                <a:gd name="T0" fmla="*/ 69 w 86"/>
                <a:gd name="T1" fmla="*/ 5 h 106"/>
                <a:gd name="T2" fmla="*/ 37 w 86"/>
                <a:gd name="T3" fmla="*/ 18 h 106"/>
                <a:gd name="T4" fmla="*/ 8 w 86"/>
                <a:gd name="T5" fmla="*/ 68 h 106"/>
                <a:gd name="T6" fmla="*/ 12 w 86"/>
                <a:gd name="T7" fmla="*/ 102 h 106"/>
                <a:gd name="T8" fmla="*/ 27 w 86"/>
                <a:gd name="T9" fmla="*/ 106 h 106"/>
                <a:gd name="T10" fmla="*/ 46 w 86"/>
                <a:gd name="T11" fmla="*/ 97 h 106"/>
                <a:gd name="T12" fmla="*/ 81 w 86"/>
                <a:gd name="T13" fmla="*/ 37 h 106"/>
                <a:gd name="T14" fmla="*/ 69 w 86"/>
                <a:gd name="T15" fmla="*/ 5 h 106"/>
                <a:gd name="T16" fmla="*/ 69 w 86"/>
                <a:gd name="T17" fmla="*/ 5 h 106"/>
                <a:gd name="T18" fmla="*/ 69 w 86"/>
                <a:gd name="T19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06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xmlns="" id="{F4512CFF-A3B9-4C2A-A17A-8D689969B9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724603"/>
              <a:ext cx="259397" cy="282719"/>
            </a:xfrm>
            <a:custGeom>
              <a:avLst/>
              <a:gdLst>
                <a:gd name="T0" fmla="*/ 24 w 312"/>
                <a:gd name="T1" fmla="*/ 48 h 337"/>
                <a:gd name="T2" fmla="*/ 264 w 312"/>
                <a:gd name="T3" fmla="*/ 288 h 337"/>
                <a:gd name="T4" fmla="*/ 263 w 312"/>
                <a:gd name="T5" fmla="*/ 311 h 337"/>
                <a:gd name="T6" fmla="*/ 285 w 312"/>
                <a:gd name="T7" fmla="*/ 337 h 337"/>
                <a:gd name="T8" fmla="*/ 287 w 312"/>
                <a:gd name="T9" fmla="*/ 337 h 337"/>
                <a:gd name="T10" fmla="*/ 311 w 312"/>
                <a:gd name="T11" fmla="*/ 315 h 337"/>
                <a:gd name="T12" fmla="*/ 312 w 312"/>
                <a:gd name="T13" fmla="*/ 288 h 337"/>
                <a:gd name="T14" fmla="*/ 24 w 312"/>
                <a:gd name="T15" fmla="*/ 0 h 337"/>
                <a:gd name="T16" fmla="*/ 0 w 312"/>
                <a:gd name="T17" fmla="*/ 24 h 337"/>
                <a:gd name="T18" fmla="*/ 24 w 312"/>
                <a:gd name="T19" fmla="*/ 48 h 337"/>
                <a:gd name="T20" fmla="*/ 24 w 312"/>
                <a:gd name="T21" fmla="*/ 48 h 337"/>
                <a:gd name="T22" fmla="*/ 24 w 312"/>
                <a:gd name="T23" fmla="*/ 4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337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xmlns="" id="{CC4D9E45-49B3-4FE1-9A5E-75409ADFBE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464731"/>
              <a:ext cx="39980" cy="152306"/>
            </a:xfrm>
            <a:custGeom>
              <a:avLst/>
              <a:gdLst>
                <a:gd name="T0" fmla="*/ 24 w 48"/>
                <a:gd name="T1" fmla="*/ 182 h 182"/>
                <a:gd name="T2" fmla="*/ 48 w 48"/>
                <a:gd name="T3" fmla="*/ 158 h 182"/>
                <a:gd name="T4" fmla="*/ 48 w 48"/>
                <a:gd name="T5" fmla="*/ 24 h 182"/>
                <a:gd name="T6" fmla="*/ 24 w 48"/>
                <a:gd name="T7" fmla="*/ 0 h 182"/>
                <a:gd name="T8" fmla="*/ 0 w 48"/>
                <a:gd name="T9" fmla="*/ 24 h 182"/>
                <a:gd name="T10" fmla="*/ 0 w 48"/>
                <a:gd name="T11" fmla="*/ 158 h 182"/>
                <a:gd name="T12" fmla="*/ 24 w 48"/>
                <a:gd name="T13" fmla="*/ 182 h 182"/>
                <a:gd name="T14" fmla="*/ 24 w 48"/>
                <a:gd name="T15" fmla="*/ 182 h 182"/>
                <a:gd name="T16" fmla="*/ 24 w 48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82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xmlns="" id="{C1D807C5-BD40-46EF-BE67-E16052BCFF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9830" y="2526606"/>
              <a:ext cx="101379" cy="140883"/>
            </a:xfrm>
            <a:custGeom>
              <a:avLst/>
              <a:gdLst>
                <a:gd name="T0" fmla="*/ 74 w 122"/>
                <a:gd name="T1" fmla="*/ 156 h 168"/>
                <a:gd name="T2" fmla="*/ 94 w 122"/>
                <a:gd name="T3" fmla="*/ 168 h 168"/>
                <a:gd name="T4" fmla="*/ 106 w 122"/>
                <a:gd name="T5" fmla="*/ 165 h 168"/>
                <a:gd name="T6" fmla="*/ 115 w 122"/>
                <a:gd name="T7" fmla="*/ 132 h 168"/>
                <a:gd name="T8" fmla="*/ 48 w 122"/>
                <a:gd name="T9" fmla="*/ 15 h 168"/>
                <a:gd name="T10" fmla="*/ 15 w 122"/>
                <a:gd name="T11" fmla="*/ 7 h 168"/>
                <a:gd name="T12" fmla="*/ 6 w 122"/>
                <a:gd name="T13" fmla="*/ 39 h 168"/>
                <a:gd name="T14" fmla="*/ 74 w 122"/>
                <a:gd name="T15" fmla="*/ 156 h 168"/>
                <a:gd name="T16" fmla="*/ 74 w 122"/>
                <a:gd name="T17" fmla="*/ 156 h 168"/>
                <a:gd name="T18" fmla="*/ 74 w 122"/>
                <a:gd name="T1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xmlns="" id="{ECA63CCD-7F4F-427A-A2FD-0526FDFE1C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3132975"/>
              <a:ext cx="142311" cy="99951"/>
            </a:xfrm>
            <a:custGeom>
              <a:avLst/>
              <a:gdLst>
                <a:gd name="T0" fmla="*/ 155 w 171"/>
                <a:gd name="T1" fmla="*/ 74 h 119"/>
                <a:gd name="T2" fmla="*/ 39 w 171"/>
                <a:gd name="T3" fmla="*/ 7 h 119"/>
                <a:gd name="T4" fmla="*/ 6 w 171"/>
                <a:gd name="T5" fmla="*/ 15 h 119"/>
                <a:gd name="T6" fmla="*/ 15 w 171"/>
                <a:gd name="T7" fmla="*/ 48 h 119"/>
                <a:gd name="T8" fmla="*/ 131 w 171"/>
                <a:gd name="T9" fmla="*/ 115 h 119"/>
                <a:gd name="T10" fmla="*/ 143 w 171"/>
                <a:gd name="T11" fmla="*/ 119 h 119"/>
                <a:gd name="T12" fmla="*/ 164 w 171"/>
                <a:gd name="T13" fmla="*/ 107 h 119"/>
                <a:gd name="T14" fmla="*/ 155 w 171"/>
                <a:gd name="T15" fmla="*/ 74 h 119"/>
                <a:gd name="T16" fmla="*/ 155 w 171"/>
                <a:gd name="T17" fmla="*/ 74 h 119"/>
                <a:gd name="T18" fmla="*/ 155 w 171"/>
                <a:gd name="T19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xmlns="" id="{9D84EDDB-5B69-4385-91BB-428FB84483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2704613"/>
              <a:ext cx="142311" cy="98999"/>
            </a:xfrm>
            <a:custGeom>
              <a:avLst/>
              <a:gdLst>
                <a:gd name="T0" fmla="*/ 15 w 171"/>
                <a:gd name="T1" fmla="*/ 48 h 118"/>
                <a:gd name="T2" fmla="*/ 132 w 171"/>
                <a:gd name="T3" fmla="*/ 115 h 118"/>
                <a:gd name="T4" fmla="*/ 144 w 171"/>
                <a:gd name="T5" fmla="*/ 118 h 118"/>
                <a:gd name="T6" fmla="*/ 165 w 171"/>
                <a:gd name="T7" fmla="*/ 106 h 118"/>
                <a:gd name="T8" fmla="*/ 156 w 171"/>
                <a:gd name="T9" fmla="*/ 74 h 118"/>
                <a:gd name="T10" fmla="*/ 39 w 171"/>
                <a:gd name="T11" fmla="*/ 6 h 118"/>
                <a:gd name="T12" fmla="*/ 7 w 171"/>
                <a:gd name="T13" fmla="*/ 15 h 118"/>
                <a:gd name="T14" fmla="*/ 15 w 171"/>
                <a:gd name="T15" fmla="*/ 48 h 118"/>
                <a:gd name="T16" fmla="*/ 15 w 171"/>
                <a:gd name="T17" fmla="*/ 48 h 118"/>
                <a:gd name="T18" fmla="*/ 15 w 171"/>
                <a:gd name="T19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xmlns="" id="{460986E3-C384-473A-A603-C256302B8F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2387" y="2949255"/>
              <a:ext cx="152306" cy="40457"/>
            </a:xfrm>
            <a:custGeom>
              <a:avLst/>
              <a:gdLst>
                <a:gd name="T0" fmla="*/ 159 w 183"/>
                <a:gd name="T1" fmla="*/ 0 h 48"/>
                <a:gd name="T2" fmla="*/ 24 w 183"/>
                <a:gd name="T3" fmla="*/ 0 h 48"/>
                <a:gd name="T4" fmla="*/ 0 w 183"/>
                <a:gd name="T5" fmla="*/ 24 h 48"/>
                <a:gd name="T6" fmla="*/ 24 w 183"/>
                <a:gd name="T7" fmla="*/ 48 h 48"/>
                <a:gd name="T8" fmla="*/ 159 w 183"/>
                <a:gd name="T9" fmla="*/ 48 h 48"/>
                <a:gd name="T10" fmla="*/ 183 w 183"/>
                <a:gd name="T11" fmla="*/ 24 h 48"/>
                <a:gd name="T12" fmla="*/ 159 w 183"/>
                <a:gd name="T13" fmla="*/ 0 h 48"/>
                <a:gd name="T14" fmla="*/ 159 w 183"/>
                <a:gd name="T15" fmla="*/ 0 h 48"/>
                <a:gd name="T16" fmla="*/ 159 w 183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48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xmlns="" id="{AA9473DA-F0A9-4A9D-86E6-FF8F919F96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1851" y="2949255"/>
              <a:ext cx="151355" cy="40457"/>
            </a:xfrm>
            <a:custGeom>
              <a:avLst/>
              <a:gdLst>
                <a:gd name="T0" fmla="*/ 182 w 182"/>
                <a:gd name="T1" fmla="*/ 24 h 48"/>
                <a:gd name="T2" fmla="*/ 158 w 182"/>
                <a:gd name="T3" fmla="*/ 0 h 48"/>
                <a:gd name="T4" fmla="*/ 24 w 182"/>
                <a:gd name="T5" fmla="*/ 0 h 48"/>
                <a:gd name="T6" fmla="*/ 0 w 182"/>
                <a:gd name="T7" fmla="*/ 24 h 48"/>
                <a:gd name="T8" fmla="*/ 24 w 182"/>
                <a:gd name="T9" fmla="*/ 48 h 48"/>
                <a:gd name="T10" fmla="*/ 158 w 182"/>
                <a:gd name="T11" fmla="*/ 48 h 48"/>
                <a:gd name="T12" fmla="*/ 182 w 182"/>
                <a:gd name="T13" fmla="*/ 24 h 48"/>
                <a:gd name="T14" fmla="*/ 182 w 182"/>
                <a:gd name="T15" fmla="*/ 24 h 48"/>
                <a:gd name="T16" fmla="*/ 182 w 182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48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xmlns="" id="{80287030-1F3C-4778-ABBF-87300BE88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2704613"/>
              <a:ext cx="142311" cy="98999"/>
            </a:xfrm>
            <a:custGeom>
              <a:avLst/>
              <a:gdLst>
                <a:gd name="T0" fmla="*/ 27 w 171"/>
                <a:gd name="T1" fmla="*/ 118 h 118"/>
                <a:gd name="T2" fmla="*/ 39 w 171"/>
                <a:gd name="T3" fmla="*/ 115 h 118"/>
                <a:gd name="T4" fmla="*/ 155 w 171"/>
                <a:gd name="T5" fmla="*/ 48 h 118"/>
                <a:gd name="T6" fmla="*/ 164 w 171"/>
                <a:gd name="T7" fmla="*/ 15 h 118"/>
                <a:gd name="T8" fmla="*/ 131 w 171"/>
                <a:gd name="T9" fmla="*/ 6 h 118"/>
                <a:gd name="T10" fmla="*/ 15 w 171"/>
                <a:gd name="T11" fmla="*/ 74 h 118"/>
                <a:gd name="T12" fmla="*/ 6 w 171"/>
                <a:gd name="T13" fmla="*/ 106 h 118"/>
                <a:gd name="T14" fmla="*/ 27 w 171"/>
                <a:gd name="T15" fmla="*/ 118 h 118"/>
                <a:gd name="T16" fmla="*/ 27 w 171"/>
                <a:gd name="T17" fmla="*/ 118 h 118"/>
                <a:gd name="T18" fmla="*/ 27 w 171"/>
                <a:gd name="T1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xmlns="" id="{32BFEAB5-A7F0-4FC4-B1F6-FA094E79A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3132975"/>
              <a:ext cx="142311" cy="99951"/>
            </a:xfrm>
            <a:custGeom>
              <a:avLst/>
              <a:gdLst>
                <a:gd name="T0" fmla="*/ 132 w 171"/>
                <a:gd name="T1" fmla="*/ 7 h 119"/>
                <a:gd name="T2" fmla="*/ 15 w 171"/>
                <a:gd name="T3" fmla="*/ 74 h 119"/>
                <a:gd name="T4" fmla="*/ 7 w 171"/>
                <a:gd name="T5" fmla="*/ 107 h 119"/>
                <a:gd name="T6" fmla="*/ 28 w 171"/>
                <a:gd name="T7" fmla="*/ 119 h 119"/>
                <a:gd name="T8" fmla="*/ 39 w 171"/>
                <a:gd name="T9" fmla="*/ 115 h 119"/>
                <a:gd name="T10" fmla="*/ 156 w 171"/>
                <a:gd name="T11" fmla="*/ 48 h 119"/>
                <a:gd name="T12" fmla="*/ 165 w 171"/>
                <a:gd name="T13" fmla="*/ 15 h 119"/>
                <a:gd name="T14" fmla="*/ 132 w 171"/>
                <a:gd name="T15" fmla="*/ 7 h 119"/>
                <a:gd name="T16" fmla="*/ 132 w 171"/>
                <a:gd name="T17" fmla="*/ 7 h 119"/>
                <a:gd name="T18" fmla="*/ 132 w 171"/>
                <a:gd name="T19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xmlns="" id="{E71E5E63-E344-41E1-8F90-51365E71BB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5336" y="2526606"/>
              <a:ext cx="101379" cy="140883"/>
            </a:xfrm>
            <a:custGeom>
              <a:avLst/>
              <a:gdLst>
                <a:gd name="T0" fmla="*/ 15 w 122"/>
                <a:gd name="T1" fmla="*/ 165 h 168"/>
                <a:gd name="T2" fmla="*/ 27 w 122"/>
                <a:gd name="T3" fmla="*/ 168 h 168"/>
                <a:gd name="T4" fmla="*/ 48 w 122"/>
                <a:gd name="T5" fmla="*/ 156 h 168"/>
                <a:gd name="T6" fmla="*/ 115 w 122"/>
                <a:gd name="T7" fmla="*/ 39 h 168"/>
                <a:gd name="T8" fmla="*/ 107 w 122"/>
                <a:gd name="T9" fmla="*/ 7 h 168"/>
                <a:gd name="T10" fmla="*/ 74 w 122"/>
                <a:gd name="T11" fmla="*/ 15 h 168"/>
                <a:gd name="T12" fmla="*/ 7 w 122"/>
                <a:gd name="T13" fmla="*/ 132 h 168"/>
                <a:gd name="T14" fmla="*/ 15 w 122"/>
                <a:gd name="T15" fmla="*/ 165 h 168"/>
                <a:gd name="T16" fmla="*/ 15 w 122"/>
                <a:gd name="T17" fmla="*/ 165 h 168"/>
                <a:gd name="T18" fmla="*/ 15 w 122"/>
                <a:gd name="T19" fmla="*/ 1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063F589-818F-47CE-83D1-E8F35397C17A}"/>
              </a:ext>
            </a:extLst>
          </p:cNvPr>
          <p:cNvSpPr txBox="1"/>
          <p:nvPr/>
        </p:nvSpPr>
        <p:spPr>
          <a:xfrm>
            <a:off x="2344535" y="6251877"/>
            <a:ext cx="25686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50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Communication</a:t>
            </a:r>
            <a:endParaRPr lang="en-GB" sz="25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5CDC466-23DA-4A95-B4EB-C4F5213D4396}"/>
              </a:ext>
            </a:extLst>
          </p:cNvPr>
          <p:cNvSpPr txBox="1"/>
          <p:nvPr/>
        </p:nvSpPr>
        <p:spPr>
          <a:xfrm>
            <a:off x="5223141" y="6251877"/>
            <a:ext cx="16240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500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AQP</a:t>
            </a:r>
            <a:endParaRPr lang="en-GB" sz="25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FBBDB02E-EEC5-4A03-951E-4D9D13DE18A7}"/>
              </a:ext>
            </a:extLst>
          </p:cNvPr>
          <p:cNvGrpSpPr/>
          <p:nvPr/>
        </p:nvGrpSpPr>
        <p:grpSpPr>
          <a:xfrm>
            <a:off x="7832148" y="4710546"/>
            <a:ext cx="1241562" cy="1307331"/>
            <a:chOff x="5995988" y="2712903"/>
            <a:chExt cx="2457450" cy="2587625"/>
          </a:xfrm>
        </p:grpSpPr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xmlns="" id="{EA46F957-BB71-4A23-9A1A-766F6ED8D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57" name="Freeform 7">
              <a:extLst>
                <a:ext uri="{FF2B5EF4-FFF2-40B4-BE49-F238E27FC236}">
                  <a16:creationId xmlns:a16="http://schemas.microsoft.com/office/drawing/2014/main" xmlns="" id="{4E447141-7B0E-4E53-BF30-373846E32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xmlns="" id="{B82E80B4-0DC0-40E8-8691-1A72DD21E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1DC5CF9E-B314-4F68-80D8-9A9A658BDEAF}"/>
              </a:ext>
            </a:extLst>
          </p:cNvPr>
          <p:cNvSpPr txBox="1"/>
          <p:nvPr/>
        </p:nvSpPr>
        <p:spPr>
          <a:xfrm>
            <a:off x="7326922" y="6251877"/>
            <a:ext cx="24386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500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Commercial</a:t>
            </a:r>
            <a:endParaRPr lang="en-GB" sz="25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03334E38-B15E-4845-8669-45F8FCD9BAF5}"/>
              </a:ext>
            </a:extLst>
          </p:cNvPr>
          <p:cNvSpPr txBox="1"/>
          <p:nvPr/>
        </p:nvSpPr>
        <p:spPr>
          <a:xfrm>
            <a:off x="9844127" y="6244949"/>
            <a:ext cx="22056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500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Comptabilité</a:t>
            </a:r>
            <a:endParaRPr lang="en-GB" sz="25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6EA6CCC4-F99D-4AEC-97D5-FD5DA4691F87}"/>
              </a:ext>
            </a:extLst>
          </p:cNvPr>
          <p:cNvSpPr txBox="1"/>
          <p:nvPr/>
        </p:nvSpPr>
        <p:spPr>
          <a:xfrm>
            <a:off x="0" y="2675994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0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Bilan du projet / Etat d’avancement</a:t>
            </a:r>
            <a:endParaRPr lang="en-GB" sz="5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147" y="25707"/>
            <a:ext cx="1426548" cy="970262"/>
          </a:xfrm>
          <a:prstGeom prst="rect">
            <a:avLst/>
          </a:prstGeom>
        </p:spPr>
      </p:pic>
      <p:grpSp>
        <p:nvGrpSpPr>
          <p:cNvPr id="61" name="Group 76">
            <a:extLst>
              <a:ext uri="{FF2B5EF4-FFF2-40B4-BE49-F238E27FC236}">
                <a16:creationId xmlns="" xmlns:a16="http://schemas.microsoft.com/office/drawing/2014/main" id="{28354587-15BE-485C-ABC9-B39EDB3F7897}"/>
              </a:ext>
            </a:extLst>
          </p:cNvPr>
          <p:cNvGrpSpPr/>
          <p:nvPr/>
        </p:nvGrpSpPr>
        <p:grpSpPr>
          <a:xfrm>
            <a:off x="10430983" y="4904054"/>
            <a:ext cx="1189612" cy="1003652"/>
            <a:chOff x="5418138" y="4568825"/>
            <a:chExt cx="568325" cy="508001"/>
          </a:xfrm>
          <a:solidFill>
            <a:schemeClr val="bg1"/>
          </a:solidFill>
        </p:grpSpPr>
        <p:sp>
          <p:nvSpPr>
            <p:cNvPr id="62" name="Freeform 5">
              <a:extLst>
                <a:ext uri="{FF2B5EF4-FFF2-40B4-BE49-F238E27FC236}">
                  <a16:creationId xmlns="" xmlns:a16="http://schemas.microsoft.com/office/drawing/2014/main" id="{3186F017-67D4-4D67-953B-FF89B74C6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4730750"/>
              <a:ext cx="128588" cy="346075"/>
            </a:xfrm>
            <a:custGeom>
              <a:avLst/>
              <a:gdLst>
                <a:gd name="T0" fmla="*/ 40 w 40"/>
                <a:gd name="T1" fmla="*/ 0 h 107"/>
                <a:gd name="T2" fmla="*/ 40 w 40"/>
                <a:gd name="T3" fmla="*/ 107 h 107"/>
                <a:gd name="T4" fmla="*/ 0 w 40"/>
                <a:gd name="T5" fmla="*/ 107 h 107"/>
                <a:gd name="T6" fmla="*/ 0 w 40"/>
                <a:gd name="T7" fmla="*/ 103 h 107"/>
                <a:gd name="T8" fmla="*/ 0 w 40"/>
                <a:gd name="T9" fmla="*/ 41 h 107"/>
                <a:gd name="T10" fmla="*/ 3 w 40"/>
                <a:gd name="T11" fmla="*/ 35 h 107"/>
                <a:gd name="T12" fmla="*/ 40 w 40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07">
                  <a:moveTo>
                    <a:pt x="40" y="0"/>
                  </a:move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14" y="107"/>
                    <a:pt x="0" y="107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82"/>
                    <a:pt x="0" y="62"/>
                    <a:pt x="0" y="41"/>
                  </a:cubicBezTo>
                  <a:cubicBezTo>
                    <a:pt x="0" y="39"/>
                    <a:pt x="1" y="36"/>
                    <a:pt x="3" y="35"/>
                  </a:cubicBezTo>
                  <a:cubicBezTo>
                    <a:pt x="14" y="24"/>
                    <a:pt x="40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63" name="Freeform 6">
              <a:extLst>
                <a:ext uri="{FF2B5EF4-FFF2-40B4-BE49-F238E27FC236}">
                  <a16:creationId xmlns="" xmlns:a16="http://schemas.microsoft.com/office/drawing/2014/main" id="{59207A04-C055-447E-B342-16DC846AD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138" y="4568825"/>
              <a:ext cx="568325" cy="323850"/>
            </a:xfrm>
            <a:custGeom>
              <a:avLst/>
              <a:gdLst>
                <a:gd name="T0" fmla="*/ 81 w 176"/>
                <a:gd name="T1" fmla="*/ 80 h 100"/>
                <a:gd name="T2" fmla="*/ 143 w 176"/>
                <a:gd name="T3" fmla="*/ 22 h 100"/>
                <a:gd name="T4" fmla="*/ 139 w 176"/>
                <a:gd name="T5" fmla="*/ 17 h 100"/>
                <a:gd name="T6" fmla="*/ 141 w 176"/>
                <a:gd name="T7" fmla="*/ 8 h 100"/>
                <a:gd name="T8" fmla="*/ 168 w 176"/>
                <a:gd name="T9" fmla="*/ 1 h 100"/>
                <a:gd name="T10" fmla="*/ 175 w 176"/>
                <a:gd name="T11" fmla="*/ 9 h 100"/>
                <a:gd name="T12" fmla="*/ 168 w 176"/>
                <a:gd name="T13" fmla="*/ 34 h 100"/>
                <a:gd name="T14" fmla="*/ 158 w 176"/>
                <a:gd name="T15" fmla="*/ 37 h 100"/>
                <a:gd name="T16" fmla="*/ 154 w 176"/>
                <a:gd name="T17" fmla="*/ 31 h 100"/>
                <a:gd name="T18" fmla="*/ 134 w 176"/>
                <a:gd name="T19" fmla="*/ 49 h 100"/>
                <a:gd name="T20" fmla="*/ 84 w 176"/>
                <a:gd name="T21" fmla="*/ 96 h 100"/>
                <a:gd name="T22" fmla="*/ 77 w 176"/>
                <a:gd name="T23" fmla="*/ 96 h 100"/>
                <a:gd name="T24" fmla="*/ 51 w 176"/>
                <a:gd name="T25" fmla="*/ 70 h 100"/>
                <a:gd name="T26" fmla="*/ 44 w 176"/>
                <a:gd name="T27" fmla="*/ 69 h 100"/>
                <a:gd name="T28" fmla="*/ 10 w 176"/>
                <a:gd name="T29" fmla="*/ 100 h 100"/>
                <a:gd name="T30" fmla="*/ 9 w 176"/>
                <a:gd name="T31" fmla="*/ 100 h 100"/>
                <a:gd name="T32" fmla="*/ 10 w 176"/>
                <a:gd name="T33" fmla="*/ 82 h 100"/>
                <a:gd name="T34" fmla="*/ 45 w 176"/>
                <a:gd name="T35" fmla="*/ 50 h 100"/>
                <a:gd name="T36" fmla="*/ 51 w 176"/>
                <a:gd name="T37" fmla="*/ 50 h 100"/>
                <a:gd name="T38" fmla="*/ 79 w 176"/>
                <a:gd name="T39" fmla="*/ 78 h 100"/>
                <a:gd name="T40" fmla="*/ 81 w 176"/>
                <a:gd name="T41" fmla="*/ 8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6" h="100">
                  <a:moveTo>
                    <a:pt x="81" y="80"/>
                  </a:moveTo>
                  <a:cubicBezTo>
                    <a:pt x="102" y="60"/>
                    <a:pt x="122" y="41"/>
                    <a:pt x="143" y="22"/>
                  </a:cubicBezTo>
                  <a:cubicBezTo>
                    <a:pt x="141" y="20"/>
                    <a:pt x="140" y="19"/>
                    <a:pt x="139" y="17"/>
                  </a:cubicBezTo>
                  <a:cubicBezTo>
                    <a:pt x="135" y="14"/>
                    <a:pt x="136" y="10"/>
                    <a:pt x="141" y="8"/>
                  </a:cubicBezTo>
                  <a:cubicBezTo>
                    <a:pt x="150" y="6"/>
                    <a:pt x="159" y="3"/>
                    <a:pt x="168" y="1"/>
                  </a:cubicBezTo>
                  <a:cubicBezTo>
                    <a:pt x="173" y="0"/>
                    <a:pt x="176" y="3"/>
                    <a:pt x="175" y="9"/>
                  </a:cubicBezTo>
                  <a:cubicBezTo>
                    <a:pt x="173" y="17"/>
                    <a:pt x="170" y="26"/>
                    <a:pt x="168" y="34"/>
                  </a:cubicBezTo>
                  <a:cubicBezTo>
                    <a:pt x="166" y="40"/>
                    <a:pt x="163" y="41"/>
                    <a:pt x="158" y="37"/>
                  </a:cubicBezTo>
                  <a:cubicBezTo>
                    <a:pt x="157" y="35"/>
                    <a:pt x="155" y="33"/>
                    <a:pt x="154" y="31"/>
                  </a:cubicBezTo>
                  <a:cubicBezTo>
                    <a:pt x="147" y="38"/>
                    <a:pt x="140" y="44"/>
                    <a:pt x="134" y="49"/>
                  </a:cubicBezTo>
                  <a:cubicBezTo>
                    <a:pt x="117" y="65"/>
                    <a:pt x="100" y="80"/>
                    <a:pt x="84" y="96"/>
                  </a:cubicBezTo>
                  <a:cubicBezTo>
                    <a:pt x="81" y="99"/>
                    <a:pt x="79" y="98"/>
                    <a:pt x="77" y="96"/>
                  </a:cubicBezTo>
                  <a:cubicBezTo>
                    <a:pt x="68" y="87"/>
                    <a:pt x="59" y="78"/>
                    <a:pt x="51" y="70"/>
                  </a:cubicBezTo>
                  <a:cubicBezTo>
                    <a:pt x="48" y="67"/>
                    <a:pt x="47" y="67"/>
                    <a:pt x="44" y="69"/>
                  </a:cubicBezTo>
                  <a:cubicBezTo>
                    <a:pt x="33" y="80"/>
                    <a:pt x="21" y="90"/>
                    <a:pt x="10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0" y="90"/>
                    <a:pt x="0" y="90"/>
                    <a:pt x="10" y="82"/>
                  </a:cubicBezTo>
                  <a:cubicBezTo>
                    <a:pt x="21" y="71"/>
                    <a:pt x="33" y="61"/>
                    <a:pt x="45" y="50"/>
                  </a:cubicBezTo>
                  <a:cubicBezTo>
                    <a:pt x="47" y="48"/>
                    <a:pt x="49" y="48"/>
                    <a:pt x="51" y="50"/>
                  </a:cubicBezTo>
                  <a:cubicBezTo>
                    <a:pt x="60" y="60"/>
                    <a:pt x="70" y="69"/>
                    <a:pt x="79" y="78"/>
                  </a:cubicBezTo>
                  <a:cubicBezTo>
                    <a:pt x="80" y="79"/>
                    <a:pt x="80" y="79"/>
                    <a:pt x="81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72" name="Freeform 7">
              <a:extLst>
                <a:ext uri="{FF2B5EF4-FFF2-40B4-BE49-F238E27FC236}">
                  <a16:creationId xmlns="" xmlns:a16="http://schemas.microsoft.com/office/drawing/2014/main" id="{FA9614DC-1E2F-47E8-94B1-51D81C78D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888" y="4856163"/>
              <a:ext cx="130175" cy="220663"/>
            </a:xfrm>
            <a:custGeom>
              <a:avLst/>
              <a:gdLst>
                <a:gd name="T0" fmla="*/ 37 w 40"/>
                <a:gd name="T1" fmla="*/ 0 h 68"/>
                <a:gd name="T2" fmla="*/ 40 w 40"/>
                <a:gd name="T3" fmla="*/ 2 h 68"/>
                <a:gd name="T4" fmla="*/ 40 w 40"/>
                <a:gd name="T5" fmla="*/ 67 h 68"/>
                <a:gd name="T6" fmla="*/ 40 w 40"/>
                <a:gd name="T7" fmla="*/ 68 h 68"/>
                <a:gd name="T8" fmla="*/ 0 w 40"/>
                <a:gd name="T9" fmla="*/ 68 h 68"/>
                <a:gd name="T10" fmla="*/ 0 w 40"/>
                <a:gd name="T11" fmla="*/ 34 h 68"/>
                <a:gd name="T12" fmla="*/ 1 w 40"/>
                <a:gd name="T13" fmla="*/ 32 h 68"/>
                <a:gd name="T14" fmla="*/ 37 w 40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8">
                  <a:moveTo>
                    <a:pt x="37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24"/>
                    <a:pt x="40" y="46"/>
                    <a:pt x="40" y="67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27" y="68"/>
                    <a:pt x="14" y="68"/>
                    <a:pt x="0" y="68"/>
                  </a:cubicBezTo>
                  <a:cubicBezTo>
                    <a:pt x="0" y="57"/>
                    <a:pt x="0" y="45"/>
                    <a:pt x="0" y="34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3" y="21"/>
                    <a:pt x="37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73" name="Freeform 8">
              <a:extLst>
                <a:ext uri="{FF2B5EF4-FFF2-40B4-BE49-F238E27FC236}">
                  <a16:creationId xmlns="" xmlns:a16="http://schemas.microsoft.com/office/drawing/2014/main" id="{E12D2DC1-1CA7-4160-A16C-A20A5CED1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1338" y="4895850"/>
              <a:ext cx="128588" cy="180975"/>
            </a:xfrm>
            <a:custGeom>
              <a:avLst/>
              <a:gdLst>
                <a:gd name="T0" fmla="*/ 40 w 40"/>
                <a:gd name="T1" fmla="*/ 0 h 56"/>
                <a:gd name="T2" fmla="*/ 40 w 40"/>
                <a:gd name="T3" fmla="*/ 56 h 56"/>
                <a:gd name="T4" fmla="*/ 0 w 40"/>
                <a:gd name="T5" fmla="*/ 56 h 56"/>
                <a:gd name="T6" fmla="*/ 0 w 40"/>
                <a:gd name="T7" fmla="*/ 2 h 56"/>
                <a:gd name="T8" fmla="*/ 14 w 40"/>
                <a:gd name="T9" fmla="*/ 17 h 56"/>
                <a:gd name="T10" fmla="*/ 21 w 40"/>
                <a:gd name="T11" fmla="*/ 17 h 56"/>
                <a:gd name="T12" fmla="*/ 40 w 40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6">
                  <a:moveTo>
                    <a:pt x="40" y="0"/>
                  </a:moveTo>
                  <a:cubicBezTo>
                    <a:pt x="40" y="19"/>
                    <a:pt x="40" y="37"/>
                    <a:pt x="40" y="56"/>
                  </a:cubicBezTo>
                  <a:cubicBezTo>
                    <a:pt x="27" y="56"/>
                    <a:pt x="14" y="56"/>
                    <a:pt x="0" y="56"/>
                  </a:cubicBezTo>
                  <a:cubicBezTo>
                    <a:pt x="0" y="39"/>
                    <a:pt x="0" y="2"/>
                    <a:pt x="0" y="2"/>
                  </a:cubicBezTo>
                  <a:cubicBezTo>
                    <a:pt x="0" y="2"/>
                    <a:pt x="10" y="12"/>
                    <a:pt x="14" y="17"/>
                  </a:cubicBezTo>
                  <a:cubicBezTo>
                    <a:pt x="16" y="19"/>
                    <a:pt x="18" y="20"/>
                    <a:pt x="21" y="17"/>
                  </a:cubicBezTo>
                  <a:cubicBezTo>
                    <a:pt x="27" y="11"/>
                    <a:pt x="33" y="6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</p:grpSp>
      <p:grpSp>
        <p:nvGrpSpPr>
          <p:cNvPr id="51" name="Group 63">
            <a:extLst>
              <a:ext uri="{FF2B5EF4-FFF2-40B4-BE49-F238E27FC236}">
                <a16:creationId xmlns:a16="http://schemas.microsoft.com/office/drawing/2014/main" xmlns="" id="{3E472C43-D9FC-4F15-AF4E-C808543BC88D}"/>
              </a:ext>
            </a:extLst>
          </p:cNvPr>
          <p:cNvGrpSpPr/>
          <p:nvPr/>
        </p:nvGrpSpPr>
        <p:grpSpPr>
          <a:xfrm>
            <a:off x="2992600" y="4937416"/>
            <a:ext cx="1315317" cy="1046274"/>
            <a:chOff x="3665538" y="1665288"/>
            <a:chExt cx="3702050" cy="2944812"/>
          </a:xfrm>
          <a:solidFill>
            <a:schemeClr val="bg1"/>
          </a:solidFill>
        </p:grpSpPr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xmlns="" id="{BC02B5F6-83E0-4C6F-A7F2-F0900079D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613" y="3819525"/>
              <a:ext cx="1006475" cy="790575"/>
            </a:xfrm>
            <a:custGeom>
              <a:avLst/>
              <a:gdLst>
                <a:gd name="T0" fmla="*/ 404 w 806"/>
                <a:gd name="T1" fmla="*/ 628 h 628"/>
                <a:gd name="T2" fmla="*/ 285 w 806"/>
                <a:gd name="T3" fmla="*/ 538 h 628"/>
                <a:gd name="T4" fmla="*/ 13 w 806"/>
                <a:gd name="T5" fmla="*/ 154 h 628"/>
                <a:gd name="T6" fmla="*/ 0 w 806"/>
                <a:gd name="T7" fmla="*/ 135 h 628"/>
                <a:gd name="T8" fmla="*/ 77 w 806"/>
                <a:gd name="T9" fmla="*/ 111 h 628"/>
                <a:gd name="T10" fmla="*/ 410 w 806"/>
                <a:gd name="T11" fmla="*/ 5 h 628"/>
                <a:gd name="T12" fmla="*/ 442 w 806"/>
                <a:gd name="T13" fmla="*/ 15 h 628"/>
                <a:gd name="T14" fmla="*/ 620 w 806"/>
                <a:gd name="T15" fmla="*/ 279 h 628"/>
                <a:gd name="T16" fmla="*/ 756 w 806"/>
                <a:gd name="T17" fmla="*/ 389 h 628"/>
                <a:gd name="T18" fmla="*/ 804 w 806"/>
                <a:gd name="T19" fmla="*/ 464 h 628"/>
                <a:gd name="T20" fmla="*/ 750 w 806"/>
                <a:gd name="T21" fmla="*/ 530 h 628"/>
                <a:gd name="T22" fmla="*/ 465 w 806"/>
                <a:gd name="T23" fmla="*/ 620 h 628"/>
                <a:gd name="T24" fmla="*/ 436 w 806"/>
                <a:gd name="T25" fmla="*/ 628 h 628"/>
                <a:gd name="T26" fmla="*/ 404 w 806"/>
                <a:gd name="T27" fmla="*/ 62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6" h="628">
                  <a:moveTo>
                    <a:pt x="404" y="628"/>
                  </a:moveTo>
                  <a:cubicBezTo>
                    <a:pt x="349" y="618"/>
                    <a:pt x="316" y="582"/>
                    <a:pt x="285" y="538"/>
                  </a:cubicBezTo>
                  <a:cubicBezTo>
                    <a:pt x="196" y="409"/>
                    <a:pt x="104" y="282"/>
                    <a:pt x="13" y="154"/>
                  </a:cubicBezTo>
                  <a:cubicBezTo>
                    <a:pt x="9" y="148"/>
                    <a:pt x="5" y="143"/>
                    <a:pt x="0" y="135"/>
                  </a:cubicBezTo>
                  <a:cubicBezTo>
                    <a:pt x="27" y="126"/>
                    <a:pt x="52" y="119"/>
                    <a:pt x="77" y="111"/>
                  </a:cubicBezTo>
                  <a:cubicBezTo>
                    <a:pt x="188" y="75"/>
                    <a:pt x="299" y="41"/>
                    <a:pt x="410" y="5"/>
                  </a:cubicBezTo>
                  <a:cubicBezTo>
                    <a:pt x="425" y="0"/>
                    <a:pt x="433" y="2"/>
                    <a:pt x="442" y="15"/>
                  </a:cubicBezTo>
                  <a:cubicBezTo>
                    <a:pt x="501" y="104"/>
                    <a:pt x="561" y="191"/>
                    <a:pt x="620" y="279"/>
                  </a:cubicBezTo>
                  <a:cubicBezTo>
                    <a:pt x="654" y="329"/>
                    <a:pt x="699" y="366"/>
                    <a:pt x="756" y="389"/>
                  </a:cubicBezTo>
                  <a:cubicBezTo>
                    <a:pt x="790" y="403"/>
                    <a:pt x="806" y="428"/>
                    <a:pt x="804" y="464"/>
                  </a:cubicBezTo>
                  <a:cubicBezTo>
                    <a:pt x="803" y="495"/>
                    <a:pt x="783" y="519"/>
                    <a:pt x="750" y="530"/>
                  </a:cubicBezTo>
                  <a:cubicBezTo>
                    <a:pt x="655" y="560"/>
                    <a:pt x="560" y="590"/>
                    <a:pt x="465" y="620"/>
                  </a:cubicBezTo>
                  <a:cubicBezTo>
                    <a:pt x="455" y="623"/>
                    <a:pt x="446" y="625"/>
                    <a:pt x="436" y="628"/>
                  </a:cubicBezTo>
                  <a:cubicBezTo>
                    <a:pt x="425" y="628"/>
                    <a:pt x="415" y="628"/>
                    <a:pt x="404" y="6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xmlns="" id="{2E7B1466-FD8D-45EF-A1F7-E746DD20A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0" y="1665288"/>
              <a:ext cx="1763713" cy="2030412"/>
            </a:xfrm>
            <a:custGeom>
              <a:avLst/>
              <a:gdLst>
                <a:gd name="T0" fmla="*/ 0 w 1413"/>
                <a:gd name="T1" fmla="*/ 723 h 1613"/>
                <a:gd name="T2" fmla="*/ 906 w 1413"/>
                <a:gd name="T3" fmla="*/ 0 h 1613"/>
                <a:gd name="T4" fmla="*/ 1413 w 1413"/>
                <a:gd name="T5" fmla="*/ 1613 h 1613"/>
                <a:gd name="T6" fmla="*/ 257 w 1413"/>
                <a:gd name="T7" fmla="*/ 1540 h 1613"/>
                <a:gd name="T8" fmla="*/ 0 w 1413"/>
                <a:gd name="T9" fmla="*/ 723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3" h="1613">
                  <a:moveTo>
                    <a:pt x="0" y="723"/>
                  </a:moveTo>
                  <a:cubicBezTo>
                    <a:pt x="359" y="555"/>
                    <a:pt x="648" y="300"/>
                    <a:pt x="906" y="0"/>
                  </a:cubicBezTo>
                  <a:cubicBezTo>
                    <a:pt x="1075" y="539"/>
                    <a:pt x="1244" y="1074"/>
                    <a:pt x="1413" y="1613"/>
                  </a:cubicBezTo>
                  <a:cubicBezTo>
                    <a:pt x="1031" y="1516"/>
                    <a:pt x="648" y="1473"/>
                    <a:pt x="257" y="1540"/>
                  </a:cubicBezTo>
                  <a:cubicBezTo>
                    <a:pt x="171" y="1267"/>
                    <a:pt x="86" y="996"/>
                    <a:pt x="0" y="7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71" name="Freeform 48">
              <a:extLst>
                <a:ext uri="{FF2B5EF4-FFF2-40B4-BE49-F238E27FC236}">
                  <a16:creationId xmlns:a16="http://schemas.microsoft.com/office/drawing/2014/main" xmlns="" id="{7DA543F7-92AF-4AD8-90F8-FC2BD6B56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538" y="2630488"/>
              <a:ext cx="1211263" cy="1266825"/>
            </a:xfrm>
            <a:custGeom>
              <a:avLst/>
              <a:gdLst>
                <a:gd name="T0" fmla="*/ 713 w 970"/>
                <a:gd name="T1" fmla="*/ 0 h 1006"/>
                <a:gd name="T2" fmla="*/ 970 w 970"/>
                <a:gd name="T3" fmla="*/ 817 h 1006"/>
                <a:gd name="T4" fmla="*/ 825 w 970"/>
                <a:gd name="T5" fmla="*/ 862 h 1006"/>
                <a:gd name="T6" fmla="*/ 541 w 970"/>
                <a:gd name="T7" fmla="*/ 948 h 1006"/>
                <a:gd name="T8" fmla="*/ 26 w 970"/>
                <a:gd name="T9" fmla="*/ 587 h 1006"/>
                <a:gd name="T10" fmla="*/ 318 w 970"/>
                <a:gd name="T11" fmla="*/ 125 h 1006"/>
                <a:gd name="T12" fmla="*/ 713 w 970"/>
                <a:gd name="T13" fmla="*/ 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0" h="1006">
                  <a:moveTo>
                    <a:pt x="713" y="0"/>
                  </a:moveTo>
                  <a:cubicBezTo>
                    <a:pt x="799" y="274"/>
                    <a:pt x="884" y="544"/>
                    <a:pt x="970" y="817"/>
                  </a:cubicBezTo>
                  <a:cubicBezTo>
                    <a:pt x="920" y="832"/>
                    <a:pt x="873" y="847"/>
                    <a:pt x="825" y="862"/>
                  </a:cubicBezTo>
                  <a:cubicBezTo>
                    <a:pt x="731" y="891"/>
                    <a:pt x="638" y="926"/>
                    <a:pt x="541" y="948"/>
                  </a:cubicBezTo>
                  <a:cubicBezTo>
                    <a:pt x="297" y="1006"/>
                    <a:pt x="58" y="835"/>
                    <a:pt x="26" y="587"/>
                  </a:cubicBezTo>
                  <a:cubicBezTo>
                    <a:pt x="0" y="381"/>
                    <a:pt x="121" y="190"/>
                    <a:pt x="318" y="125"/>
                  </a:cubicBezTo>
                  <a:cubicBezTo>
                    <a:pt x="449" y="83"/>
                    <a:pt x="580" y="42"/>
                    <a:pt x="7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74" name="Freeform 49">
              <a:extLst>
                <a:ext uri="{FF2B5EF4-FFF2-40B4-BE49-F238E27FC236}">
                  <a16:creationId xmlns:a16="http://schemas.microsoft.com/office/drawing/2014/main" xmlns="" id="{8439EDC4-AF54-417E-8AD7-DF2AC4CE0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25" y="1676400"/>
              <a:ext cx="906463" cy="1601787"/>
            </a:xfrm>
            <a:custGeom>
              <a:avLst/>
              <a:gdLst>
                <a:gd name="T0" fmla="*/ 487 w 726"/>
                <a:gd name="T1" fmla="*/ 1272 h 1272"/>
                <a:gd name="T2" fmla="*/ 322 w 726"/>
                <a:gd name="T3" fmla="*/ 1185 h 1272"/>
                <a:gd name="T4" fmla="*/ 371 w 726"/>
                <a:gd name="T5" fmla="*/ 609 h 1272"/>
                <a:gd name="T6" fmla="*/ 0 w 726"/>
                <a:gd name="T7" fmla="*/ 166 h 1272"/>
                <a:gd name="T8" fmla="*/ 87 w 726"/>
                <a:gd name="T9" fmla="*/ 0 h 1272"/>
                <a:gd name="T10" fmla="*/ 487 w 726"/>
                <a:gd name="T11" fmla="*/ 12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6" h="1272">
                  <a:moveTo>
                    <a:pt x="487" y="1272"/>
                  </a:moveTo>
                  <a:cubicBezTo>
                    <a:pt x="432" y="1243"/>
                    <a:pt x="378" y="1215"/>
                    <a:pt x="322" y="1185"/>
                  </a:cubicBezTo>
                  <a:cubicBezTo>
                    <a:pt x="414" y="999"/>
                    <a:pt x="434" y="807"/>
                    <a:pt x="371" y="609"/>
                  </a:cubicBezTo>
                  <a:cubicBezTo>
                    <a:pt x="309" y="412"/>
                    <a:pt x="183" y="266"/>
                    <a:pt x="0" y="166"/>
                  </a:cubicBezTo>
                  <a:cubicBezTo>
                    <a:pt x="29" y="110"/>
                    <a:pt x="58" y="55"/>
                    <a:pt x="87" y="0"/>
                  </a:cubicBezTo>
                  <a:cubicBezTo>
                    <a:pt x="559" y="240"/>
                    <a:pt x="726" y="828"/>
                    <a:pt x="487" y="1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75" name="Freeform 50">
              <a:extLst>
                <a:ext uri="{FF2B5EF4-FFF2-40B4-BE49-F238E27FC236}">
                  <a16:creationId xmlns:a16="http://schemas.microsoft.com/office/drawing/2014/main" xmlns="" id="{39055463-D3CC-4309-A3AC-C604B4A30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975" y="2039938"/>
              <a:ext cx="639763" cy="1049337"/>
            </a:xfrm>
            <a:custGeom>
              <a:avLst/>
              <a:gdLst>
                <a:gd name="T0" fmla="*/ 185 w 513"/>
                <a:gd name="T1" fmla="*/ 748 h 833"/>
                <a:gd name="T2" fmla="*/ 214 w 513"/>
                <a:gd name="T3" fmla="*/ 416 h 833"/>
                <a:gd name="T4" fmla="*/ 0 w 513"/>
                <a:gd name="T5" fmla="*/ 161 h 833"/>
                <a:gd name="T6" fmla="*/ 84 w 513"/>
                <a:gd name="T7" fmla="*/ 0 h 833"/>
                <a:gd name="T8" fmla="*/ 347 w 513"/>
                <a:gd name="T9" fmla="*/ 833 h 833"/>
                <a:gd name="T10" fmla="*/ 185 w 513"/>
                <a:gd name="T11" fmla="*/ 748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3" h="833">
                  <a:moveTo>
                    <a:pt x="185" y="748"/>
                  </a:moveTo>
                  <a:cubicBezTo>
                    <a:pt x="239" y="639"/>
                    <a:pt x="250" y="529"/>
                    <a:pt x="214" y="416"/>
                  </a:cubicBezTo>
                  <a:cubicBezTo>
                    <a:pt x="178" y="303"/>
                    <a:pt x="106" y="219"/>
                    <a:pt x="0" y="161"/>
                  </a:cubicBezTo>
                  <a:cubicBezTo>
                    <a:pt x="29" y="107"/>
                    <a:pt x="56" y="53"/>
                    <a:pt x="84" y="0"/>
                  </a:cubicBezTo>
                  <a:cubicBezTo>
                    <a:pt x="375" y="139"/>
                    <a:pt x="513" y="525"/>
                    <a:pt x="347" y="833"/>
                  </a:cubicBezTo>
                  <a:cubicBezTo>
                    <a:pt x="294" y="805"/>
                    <a:pt x="241" y="777"/>
                    <a:pt x="185" y="7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</p:grpSp>
      <p:sp>
        <p:nvSpPr>
          <p:cNvPr id="76" name="TextBox 28">
            <a:extLst>
              <a:ext uri="{FF2B5EF4-FFF2-40B4-BE49-F238E27FC236}">
                <a16:creationId xmlns:a16="http://schemas.microsoft.com/office/drawing/2014/main" xmlns="" id="{DC269E8C-A5E5-4B01-837C-A53EED0D52A6}"/>
              </a:ext>
            </a:extLst>
          </p:cNvPr>
          <p:cNvSpPr txBox="1"/>
          <p:nvPr/>
        </p:nvSpPr>
        <p:spPr>
          <a:xfrm>
            <a:off x="34309" y="25707"/>
            <a:ext cx="9438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CI-SanarSoft</a:t>
            </a:r>
            <a:endParaRPr lang="en-GB" sz="12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651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0">
            <a:extLst>
              <a:ext uri="{FF2B5EF4-FFF2-40B4-BE49-F238E27FC236}">
                <a16:creationId xmlns:a16="http://schemas.microsoft.com/office/drawing/2014/main" xmlns="" id="{B46ED6EA-4D0C-43DE-846E-FC1461FCD827}"/>
              </a:ext>
            </a:extLst>
          </p:cNvPr>
          <p:cNvSpPr>
            <a:spLocks/>
          </p:cNvSpPr>
          <p:nvPr/>
        </p:nvSpPr>
        <p:spPr bwMode="auto">
          <a:xfrm>
            <a:off x="8341351" y="447671"/>
            <a:ext cx="3850649" cy="6410329"/>
          </a:xfrm>
          <a:custGeom>
            <a:avLst/>
            <a:gdLst>
              <a:gd name="T0" fmla="*/ 2163 w 2595"/>
              <a:gd name="T1" fmla="*/ 288 h 4320"/>
              <a:gd name="T2" fmla="*/ 1822 w 2595"/>
              <a:gd name="T3" fmla="*/ 554 h 4320"/>
              <a:gd name="T4" fmla="*/ 1822 w 2595"/>
              <a:gd name="T5" fmla="*/ 765 h 4320"/>
              <a:gd name="T6" fmla="*/ 1691 w 2595"/>
              <a:gd name="T7" fmla="*/ 1020 h 4320"/>
              <a:gd name="T8" fmla="*/ 1691 w 2595"/>
              <a:gd name="T9" fmla="*/ 1254 h 4320"/>
              <a:gd name="T10" fmla="*/ 1926 w 2595"/>
              <a:gd name="T11" fmla="*/ 1503 h 4320"/>
              <a:gd name="T12" fmla="*/ 1926 w 2595"/>
              <a:gd name="T13" fmla="*/ 2008 h 4320"/>
              <a:gd name="T14" fmla="*/ 1415 w 2595"/>
              <a:gd name="T15" fmla="*/ 2240 h 4320"/>
              <a:gd name="T16" fmla="*/ 1180 w 2595"/>
              <a:gd name="T17" fmla="*/ 2364 h 4320"/>
              <a:gd name="T18" fmla="*/ 1311 w 2595"/>
              <a:gd name="T19" fmla="*/ 2549 h 4320"/>
              <a:gd name="T20" fmla="*/ 1180 w 2595"/>
              <a:gd name="T21" fmla="*/ 2906 h 4320"/>
              <a:gd name="T22" fmla="*/ 735 w 2595"/>
              <a:gd name="T23" fmla="*/ 3011 h 4320"/>
              <a:gd name="T24" fmla="*/ 577 w 2595"/>
              <a:gd name="T25" fmla="*/ 3514 h 4320"/>
              <a:gd name="T26" fmla="*/ 341 w 2595"/>
              <a:gd name="T27" fmla="*/ 3739 h 4320"/>
              <a:gd name="T28" fmla="*/ 92 w 2595"/>
              <a:gd name="T29" fmla="*/ 3804 h 4320"/>
              <a:gd name="T30" fmla="*/ 92 w 2595"/>
              <a:gd name="T31" fmla="*/ 4096 h 4320"/>
              <a:gd name="T32" fmla="*/ 0 w 2595"/>
              <a:gd name="T33" fmla="*/ 4320 h 4320"/>
              <a:gd name="T34" fmla="*/ 2595 w 2595"/>
              <a:gd name="T35" fmla="*/ 4320 h 4320"/>
              <a:gd name="T36" fmla="*/ 2595 w 2595"/>
              <a:gd name="T37" fmla="*/ 0 h 4320"/>
              <a:gd name="T38" fmla="*/ 2379 w 2595"/>
              <a:gd name="T39" fmla="*/ 288 h 4320"/>
              <a:gd name="T40" fmla="*/ 2163 w 2595"/>
              <a:gd name="T41" fmla="*/ 288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595" h="4320">
                <a:moveTo>
                  <a:pt x="2163" y="288"/>
                </a:moveTo>
                <a:lnTo>
                  <a:pt x="1822" y="554"/>
                </a:lnTo>
                <a:lnTo>
                  <a:pt x="1822" y="765"/>
                </a:lnTo>
                <a:lnTo>
                  <a:pt x="1691" y="1020"/>
                </a:lnTo>
                <a:lnTo>
                  <a:pt x="1691" y="1254"/>
                </a:lnTo>
                <a:lnTo>
                  <a:pt x="1926" y="1503"/>
                </a:lnTo>
                <a:lnTo>
                  <a:pt x="1926" y="2008"/>
                </a:lnTo>
                <a:lnTo>
                  <a:pt x="1415" y="2240"/>
                </a:lnTo>
                <a:lnTo>
                  <a:pt x="1180" y="2364"/>
                </a:lnTo>
                <a:lnTo>
                  <a:pt x="1311" y="2549"/>
                </a:lnTo>
                <a:lnTo>
                  <a:pt x="1180" y="2906"/>
                </a:lnTo>
                <a:lnTo>
                  <a:pt x="735" y="3011"/>
                </a:lnTo>
                <a:lnTo>
                  <a:pt x="577" y="3514"/>
                </a:lnTo>
                <a:lnTo>
                  <a:pt x="341" y="3739"/>
                </a:lnTo>
                <a:lnTo>
                  <a:pt x="92" y="3804"/>
                </a:lnTo>
                <a:lnTo>
                  <a:pt x="92" y="4096"/>
                </a:lnTo>
                <a:lnTo>
                  <a:pt x="0" y="4320"/>
                </a:lnTo>
                <a:lnTo>
                  <a:pt x="2595" y="4320"/>
                </a:lnTo>
                <a:lnTo>
                  <a:pt x="2595" y="0"/>
                </a:lnTo>
                <a:lnTo>
                  <a:pt x="2379" y="288"/>
                </a:lnTo>
                <a:lnTo>
                  <a:pt x="2163" y="28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4598575-E0CD-4B0E-BD87-942520C95E42}"/>
              </a:ext>
            </a:extLst>
          </p:cNvPr>
          <p:cNvSpPr txBox="1"/>
          <p:nvPr/>
        </p:nvSpPr>
        <p:spPr>
          <a:xfrm>
            <a:off x="457200" y="6349245"/>
            <a:ext cx="120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srgbClr val="FFFFFF">
                    <a:lumMod val="65000"/>
                  </a:srgb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SanarSoft</a:t>
            </a:r>
            <a:endParaRPr lang="en-GB" dirty="0">
              <a:solidFill>
                <a:srgbClr val="FFFFFF">
                  <a:lumMod val="65000"/>
                </a:srgb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99AC3C-FE44-4341-B799-F20DE8937C2B}"/>
              </a:ext>
            </a:extLst>
          </p:cNvPr>
          <p:cNvSpPr txBox="1"/>
          <p:nvPr/>
        </p:nvSpPr>
        <p:spPr>
          <a:xfrm>
            <a:off x="1202749" y="235148"/>
            <a:ext cx="9673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60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Bilan Com. &amp; marketing</a:t>
            </a:r>
            <a:endParaRPr lang="en-US" sz="6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48E6F56-09E3-4F3A-924D-FBA09B630870}"/>
              </a:ext>
            </a:extLst>
          </p:cNvPr>
          <p:cNvGrpSpPr/>
          <p:nvPr/>
        </p:nvGrpSpPr>
        <p:grpSpPr>
          <a:xfrm>
            <a:off x="6007234" y="1433908"/>
            <a:ext cx="2583198" cy="4910594"/>
            <a:chOff x="2570163" y="709613"/>
            <a:chExt cx="3254376" cy="6186487"/>
          </a:xfrm>
          <a:solidFill>
            <a:schemeClr val="tx1"/>
          </a:solidFill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C60459A2-997B-4FC3-8225-2C531CE2A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163" y="1758950"/>
              <a:ext cx="3014663" cy="5137150"/>
            </a:xfrm>
            <a:custGeom>
              <a:avLst/>
              <a:gdLst>
                <a:gd name="T0" fmla="*/ 1281 w 1292"/>
                <a:gd name="T1" fmla="*/ 401 h 2184"/>
                <a:gd name="T2" fmla="*/ 1272 w 1292"/>
                <a:gd name="T3" fmla="*/ 391 h 2184"/>
                <a:gd name="T4" fmla="*/ 1223 w 1292"/>
                <a:gd name="T5" fmla="*/ 370 h 2184"/>
                <a:gd name="T6" fmla="*/ 1159 w 1292"/>
                <a:gd name="T7" fmla="*/ 415 h 2184"/>
                <a:gd name="T8" fmla="*/ 1021 w 1292"/>
                <a:gd name="T9" fmla="*/ 696 h 2184"/>
                <a:gd name="T10" fmla="*/ 983 w 1292"/>
                <a:gd name="T11" fmla="*/ 717 h 2184"/>
                <a:gd name="T12" fmla="*/ 744 w 1292"/>
                <a:gd name="T13" fmla="*/ 718 h 2184"/>
                <a:gd name="T14" fmla="*/ 740 w 1292"/>
                <a:gd name="T15" fmla="*/ 703 h 2184"/>
                <a:gd name="T16" fmla="*/ 763 w 1292"/>
                <a:gd name="T17" fmla="*/ 676 h 2184"/>
                <a:gd name="T18" fmla="*/ 977 w 1292"/>
                <a:gd name="T19" fmla="*/ 475 h 2184"/>
                <a:gd name="T20" fmla="*/ 1007 w 1292"/>
                <a:gd name="T21" fmla="*/ 388 h 2184"/>
                <a:gd name="T22" fmla="*/ 1007 w 1292"/>
                <a:gd name="T23" fmla="*/ 388 h 2184"/>
                <a:gd name="T24" fmla="*/ 1007 w 1292"/>
                <a:gd name="T25" fmla="*/ 388 h 2184"/>
                <a:gd name="T26" fmla="*/ 1001 w 1292"/>
                <a:gd name="T27" fmla="*/ 371 h 2184"/>
                <a:gd name="T28" fmla="*/ 975 w 1292"/>
                <a:gd name="T29" fmla="*/ 299 h 2184"/>
                <a:gd name="T30" fmla="*/ 871 w 1292"/>
                <a:gd name="T31" fmla="*/ 47 h 2184"/>
                <a:gd name="T32" fmla="*/ 807 w 1292"/>
                <a:gd name="T33" fmla="*/ 0 h 2184"/>
                <a:gd name="T34" fmla="*/ 740 w 1292"/>
                <a:gd name="T35" fmla="*/ 67 h 2184"/>
                <a:gd name="T36" fmla="*/ 746 w 1292"/>
                <a:gd name="T37" fmla="*/ 95 h 2184"/>
                <a:gd name="T38" fmla="*/ 814 w 1292"/>
                <a:gd name="T39" fmla="*/ 259 h 2184"/>
                <a:gd name="T40" fmla="*/ 849 w 1292"/>
                <a:gd name="T41" fmla="*/ 362 h 2184"/>
                <a:gd name="T42" fmla="*/ 839 w 1292"/>
                <a:gd name="T43" fmla="*/ 411 h 2184"/>
                <a:gd name="T44" fmla="*/ 616 w 1292"/>
                <a:gd name="T45" fmla="*/ 622 h 2184"/>
                <a:gd name="T46" fmla="*/ 573 w 1292"/>
                <a:gd name="T47" fmla="*/ 638 h 2184"/>
                <a:gd name="T48" fmla="*/ 383 w 1292"/>
                <a:gd name="T49" fmla="*/ 831 h 2184"/>
                <a:gd name="T50" fmla="*/ 383 w 1292"/>
                <a:gd name="T51" fmla="*/ 1241 h 2184"/>
                <a:gd name="T52" fmla="*/ 368 w 1292"/>
                <a:gd name="T53" fmla="*/ 1355 h 2184"/>
                <a:gd name="T54" fmla="*/ 305 w 1292"/>
                <a:gd name="T55" fmla="*/ 1619 h 2184"/>
                <a:gd name="T56" fmla="*/ 270 w 1292"/>
                <a:gd name="T57" fmla="*/ 1689 h 2184"/>
                <a:gd name="T58" fmla="*/ 44 w 1292"/>
                <a:gd name="T59" fmla="*/ 1952 h 2184"/>
                <a:gd name="T60" fmla="*/ 10 w 1292"/>
                <a:gd name="T61" fmla="*/ 2018 h 2184"/>
                <a:gd name="T62" fmla="*/ 69 w 1292"/>
                <a:gd name="T63" fmla="*/ 2132 h 2184"/>
                <a:gd name="T64" fmla="*/ 208 w 1292"/>
                <a:gd name="T65" fmla="*/ 2092 h 2184"/>
                <a:gd name="T66" fmla="*/ 452 w 1292"/>
                <a:gd name="T67" fmla="*/ 1809 h 2184"/>
                <a:gd name="T68" fmla="*/ 500 w 1292"/>
                <a:gd name="T69" fmla="*/ 1708 h 2184"/>
                <a:gd name="T70" fmla="*/ 549 w 1292"/>
                <a:gd name="T71" fmla="*/ 1472 h 2184"/>
                <a:gd name="T72" fmla="*/ 598 w 1292"/>
                <a:gd name="T73" fmla="*/ 1447 h 2184"/>
                <a:gd name="T74" fmla="*/ 740 w 1292"/>
                <a:gd name="T75" fmla="*/ 1661 h 2184"/>
                <a:gd name="T76" fmla="*/ 904 w 1292"/>
                <a:gd name="T77" fmla="*/ 2090 h 2184"/>
                <a:gd name="T78" fmla="*/ 1044 w 1292"/>
                <a:gd name="T79" fmla="*/ 2161 h 2184"/>
                <a:gd name="T80" fmla="*/ 1104 w 1292"/>
                <a:gd name="T81" fmla="*/ 2010 h 2184"/>
                <a:gd name="T82" fmla="*/ 980 w 1292"/>
                <a:gd name="T83" fmla="*/ 1676 h 2184"/>
                <a:gd name="T84" fmla="*/ 905 w 1292"/>
                <a:gd name="T85" fmla="*/ 1506 h 2184"/>
                <a:gd name="T86" fmla="*/ 761 w 1292"/>
                <a:gd name="T87" fmla="*/ 1309 h 2184"/>
                <a:gd name="T88" fmla="*/ 741 w 1292"/>
                <a:gd name="T89" fmla="*/ 1248 h 2184"/>
                <a:gd name="T90" fmla="*/ 740 w 1292"/>
                <a:gd name="T91" fmla="*/ 949 h 2184"/>
                <a:gd name="T92" fmla="*/ 740 w 1292"/>
                <a:gd name="T93" fmla="*/ 847 h 2184"/>
                <a:gd name="T94" fmla="*/ 813 w 1292"/>
                <a:gd name="T95" fmla="*/ 847 h 2184"/>
                <a:gd name="T96" fmla="*/ 1035 w 1292"/>
                <a:gd name="T97" fmla="*/ 859 h 2184"/>
                <a:gd name="T98" fmla="*/ 1120 w 1292"/>
                <a:gd name="T99" fmla="*/ 809 h 2184"/>
                <a:gd name="T100" fmla="*/ 1244 w 1292"/>
                <a:gd name="T101" fmla="*/ 557 h 2184"/>
                <a:gd name="T102" fmla="*/ 1292 w 1292"/>
                <a:gd name="T103" fmla="*/ 439 h 2184"/>
                <a:gd name="T104" fmla="*/ 1281 w 1292"/>
                <a:gd name="T105" fmla="*/ 401 h 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92" h="2184">
                  <a:moveTo>
                    <a:pt x="1281" y="401"/>
                  </a:moveTo>
                  <a:cubicBezTo>
                    <a:pt x="1279" y="398"/>
                    <a:pt x="1276" y="394"/>
                    <a:pt x="1272" y="391"/>
                  </a:cubicBezTo>
                  <a:cubicBezTo>
                    <a:pt x="1260" y="378"/>
                    <a:pt x="1242" y="370"/>
                    <a:pt x="1223" y="370"/>
                  </a:cubicBezTo>
                  <a:cubicBezTo>
                    <a:pt x="1194" y="370"/>
                    <a:pt x="1175" y="385"/>
                    <a:pt x="1159" y="415"/>
                  </a:cubicBezTo>
                  <a:cubicBezTo>
                    <a:pt x="1143" y="445"/>
                    <a:pt x="1064" y="612"/>
                    <a:pt x="1021" y="696"/>
                  </a:cubicBezTo>
                  <a:cubicBezTo>
                    <a:pt x="1015" y="707"/>
                    <a:pt x="996" y="717"/>
                    <a:pt x="983" y="717"/>
                  </a:cubicBezTo>
                  <a:cubicBezTo>
                    <a:pt x="903" y="719"/>
                    <a:pt x="824" y="718"/>
                    <a:pt x="744" y="718"/>
                  </a:cubicBezTo>
                  <a:cubicBezTo>
                    <a:pt x="742" y="713"/>
                    <a:pt x="741" y="708"/>
                    <a:pt x="740" y="703"/>
                  </a:cubicBezTo>
                  <a:cubicBezTo>
                    <a:pt x="747" y="694"/>
                    <a:pt x="754" y="684"/>
                    <a:pt x="763" y="676"/>
                  </a:cubicBezTo>
                  <a:cubicBezTo>
                    <a:pt x="834" y="608"/>
                    <a:pt x="905" y="541"/>
                    <a:pt x="977" y="475"/>
                  </a:cubicBezTo>
                  <a:cubicBezTo>
                    <a:pt x="1005" y="449"/>
                    <a:pt x="1015" y="421"/>
                    <a:pt x="1007" y="388"/>
                  </a:cubicBezTo>
                  <a:cubicBezTo>
                    <a:pt x="1007" y="388"/>
                    <a:pt x="1007" y="388"/>
                    <a:pt x="1007" y="388"/>
                  </a:cubicBezTo>
                  <a:cubicBezTo>
                    <a:pt x="1007" y="388"/>
                    <a:pt x="1007" y="388"/>
                    <a:pt x="1007" y="388"/>
                  </a:cubicBezTo>
                  <a:cubicBezTo>
                    <a:pt x="1005" y="382"/>
                    <a:pt x="1003" y="377"/>
                    <a:pt x="1001" y="371"/>
                  </a:cubicBezTo>
                  <a:cubicBezTo>
                    <a:pt x="992" y="347"/>
                    <a:pt x="983" y="323"/>
                    <a:pt x="975" y="299"/>
                  </a:cubicBezTo>
                  <a:cubicBezTo>
                    <a:pt x="871" y="47"/>
                    <a:pt x="871" y="47"/>
                    <a:pt x="871" y="47"/>
                  </a:cubicBezTo>
                  <a:cubicBezTo>
                    <a:pt x="862" y="19"/>
                    <a:pt x="837" y="0"/>
                    <a:pt x="807" y="0"/>
                  </a:cubicBezTo>
                  <a:cubicBezTo>
                    <a:pt x="770" y="0"/>
                    <a:pt x="740" y="30"/>
                    <a:pt x="740" y="67"/>
                  </a:cubicBezTo>
                  <a:cubicBezTo>
                    <a:pt x="740" y="77"/>
                    <a:pt x="742" y="87"/>
                    <a:pt x="746" y="95"/>
                  </a:cubicBezTo>
                  <a:cubicBezTo>
                    <a:pt x="814" y="259"/>
                    <a:pt x="814" y="259"/>
                    <a:pt x="814" y="259"/>
                  </a:cubicBezTo>
                  <a:cubicBezTo>
                    <a:pt x="826" y="293"/>
                    <a:pt x="838" y="328"/>
                    <a:pt x="849" y="362"/>
                  </a:cubicBezTo>
                  <a:cubicBezTo>
                    <a:pt x="853" y="376"/>
                    <a:pt x="849" y="401"/>
                    <a:pt x="839" y="411"/>
                  </a:cubicBezTo>
                  <a:cubicBezTo>
                    <a:pt x="766" y="483"/>
                    <a:pt x="691" y="553"/>
                    <a:pt x="616" y="622"/>
                  </a:cubicBezTo>
                  <a:cubicBezTo>
                    <a:pt x="605" y="632"/>
                    <a:pt x="588" y="638"/>
                    <a:pt x="573" y="638"/>
                  </a:cubicBezTo>
                  <a:cubicBezTo>
                    <a:pt x="450" y="643"/>
                    <a:pt x="384" y="708"/>
                    <a:pt x="383" y="831"/>
                  </a:cubicBezTo>
                  <a:cubicBezTo>
                    <a:pt x="383" y="967"/>
                    <a:pt x="384" y="1104"/>
                    <a:pt x="383" y="1241"/>
                  </a:cubicBezTo>
                  <a:cubicBezTo>
                    <a:pt x="382" y="1279"/>
                    <a:pt x="376" y="1318"/>
                    <a:pt x="368" y="1355"/>
                  </a:cubicBezTo>
                  <a:cubicBezTo>
                    <a:pt x="349" y="1444"/>
                    <a:pt x="328" y="1532"/>
                    <a:pt x="305" y="1619"/>
                  </a:cubicBezTo>
                  <a:cubicBezTo>
                    <a:pt x="299" y="1644"/>
                    <a:pt x="286" y="1669"/>
                    <a:pt x="270" y="1689"/>
                  </a:cubicBezTo>
                  <a:cubicBezTo>
                    <a:pt x="196" y="1778"/>
                    <a:pt x="118" y="1864"/>
                    <a:pt x="44" y="1952"/>
                  </a:cubicBezTo>
                  <a:cubicBezTo>
                    <a:pt x="28" y="1971"/>
                    <a:pt x="15" y="1995"/>
                    <a:pt x="10" y="2018"/>
                  </a:cubicBezTo>
                  <a:cubicBezTo>
                    <a:pt x="0" y="2066"/>
                    <a:pt x="27" y="2113"/>
                    <a:pt x="69" y="2132"/>
                  </a:cubicBezTo>
                  <a:cubicBezTo>
                    <a:pt x="118" y="2154"/>
                    <a:pt x="164" y="2141"/>
                    <a:pt x="208" y="2092"/>
                  </a:cubicBezTo>
                  <a:cubicBezTo>
                    <a:pt x="290" y="1998"/>
                    <a:pt x="373" y="1905"/>
                    <a:pt x="452" y="1809"/>
                  </a:cubicBezTo>
                  <a:cubicBezTo>
                    <a:pt x="475" y="1781"/>
                    <a:pt x="491" y="1743"/>
                    <a:pt x="500" y="1708"/>
                  </a:cubicBezTo>
                  <a:cubicBezTo>
                    <a:pt x="520" y="1630"/>
                    <a:pt x="532" y="1550"/>
                    <a:pt x="549" y="1472"/>
                  </a:cubicBezTo>
                  <a:cubicBezTo>
                    <a:pt x="556" y="1435"/>
                    <a:pt x="581" y="1423"/>
                    <a:pt x="598" y="1447"/>
                  </a:cubicBezTo>
                  <a:cubicBezTo>
                    <a:pt x="649" y="1516"/>
                    <a:pt x="706" y="1584"/>
                    <a:pt x="740" y="1661"/>
                  </a:cubicBezTo>
                  <a:cubicBezTo>
                    <a:pt x="803" y="1801"/>
                    <a:pt x="849" y="1947"/>
                    <a:pt x="904" y="2090"/>
                  </a:cubicBezTo>
                  <a:cubicBezTo>
                    <a:pt x="929" y="2157"/>
                    <a:pt x="985" y="2184"/>
                    <a:pt x="1044" y="2161"/>
                  </a:cubicBezTo>
                  <a:cubicBezTo>
                    <a:pt x="1106" y="2137"/>
                    <a:pt x="1129" y="2078"/>
                    <a:pt x="1104" y="2010"/>
                  </a:cubicBezTo>
                  <a:cubicBezTo>
                    <a:pt x="1063" y="1899"/>
                    <a:pt x="1022" y="1787"/>
                    <a:pt x="980" y="1676"/>
                  </a:cubicBezTo>
                  <a:cubicBezTo>
                    <a:pt x="958" y="1619"/>
                    <a:pt x="938" y="1558"/>
                    <a:pt x="905" y="1506"/>
                  </a:cubicBezTo>
                  <a:cubicBezTo>
                    <a:pt x="863" y="1437"/>
                    <a:pt x="808" y="1375"/>
                    <a:pt x="761" y="1309"/>
                  </a:cubicBezTo>
                  <a:cubicBezTo>
                    <a:pt x="749" y="1292"/>
                    <a:pt x="742" y="1269"/>
                    <a:pt x="741" y="1248"/>
                  </a:cubicBezTo>
                  <a:cubicBezTo>
                    <a:pt x="739" y="1148"/>
                    <a:pt x="740" y="1049"/>
                    <a:pt x="740" y="949"/>
                  </a:cubicBezTo>
                  <a:cubicBezTo>
                    <a:pt x="740" y="916"/>
                    <a:pt x="740" y="882"/>
                    <a:pt x="740" y="847"/>
                  </a:cubicBezTo>
                  <a:cubicBezTo>
                    <a:pt x="769" y="847"/>
                    <a:pt x="791" y="846"/>
                    <a:pt x="813" y="847"/>
                  </a:cubicBezTo>
                  <a:cubicBezTo>
                    <a:pt x="887" y="851"/>
                    <a:pt x="961" y="855"/>
                    <a:pt x="1035" y="859"/>
                  </a:cubicBezTo>
                  <a:cubicBezTo>
                    <a:pt x="1076" y="862"/>
                    <a:pt x="1103" y="847"/>
                    <a:pt x="1120" y="809"/>
                  </a:cubicBezTo>
                  <a:cubicBezTo>
                    <a:pt x="1160" y="725"/>
                    <a:pt x="1204" y="642"/>
                    <a:pt x="1244" y="557"/>
                  </a:cubicBezTo>
                  <a:cubicBezTo>
                    <a:pt x="1264" y="513"/>
                    <a:pt x="1292" y="459"/>
                    <a:pt x="1292" y="439"/>
                  </a:cubicBezTo>
                  <a:cubicBezTo>
                    <a:pt x="1292" y="425"/>
                    <a:pt x="1288" y="412"/>
                    <a:pt x="1281" y="4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8AD08E86-B5DE-41F0-AA4F-61EE1C6E4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951" y="981075"/>
              <a:ext cx="2541588" cy="2141538"/>
            </a:xfrm>
            <a:custGeom>
              <a:avLst/>
              <a:gdLst>
                <a:gd name="T0" fmla="*/ 1601 w 1601"/>
                <a:gd name="T1" fmla="*/ 1277 h 1349"/>
                <a:gd name="T2" fmla="*/ 1542 w 1601"/>
                <a:gd name="T3" fmla="*/ 1349 h 1349"/>
                <a:gd name="T4" fmla="*/ 0 w 1601"/>
                <a:gd name="T5" fmla="*/ 71 h 1349"/>
                <a:gd name="T6" fmla="*/ 58 w 1601"/>
                <a:gd name="T7" fmla="*/ 0 h 1349"/>
                <a:gd name="T8" fmla="*/ 1601 w 1601"/>
                <a:gd name="T9" fmla="*/ 1277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1" h="1349">
                  <a:moveTo>
                    <a:pt x="1601" y="1277"/>
                  </a:moveTo>
                  <a:lnTo>
                    <a:pt x="1542" y="1349"/>
                  </a:lnTo>
                  <a:lnTo>
                    <a:pt x="0" y="71"/>
                  </a:lnTo>
                  <a:lnTo>
                    <a:pt x="58" y="0"/>
                  </a:lnTo>
                  <a:lnTo>
                    <a:pt x="1601" y="12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C9709AB2-32D8-4CFA-B12C-64B476814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09613"/>
              <a:ext cx="1004888" cy="1171575"/>
            </a:xfrm>
            <a:custGeom>
              <a:avLst/>
              <a:gdLst>
                <a:gd name="T0" fmla="*/ 196 w 431"/>
                <a:gd name="T1" fmla="*/ 225 h 498"/>
                <a:gd name="T2" fmla="*/ 431 w 431"/>
                <a:gd name="T3" fmla="*/ 4 h 498"/>
                <a:gd name="T4" fmla="*/ 119 w 431"/>
                <a:gd name="T5" fmla="*/ 161 h 498"/>
                <a:gd name="T6" fmla="*/ 24 w 431"/>
                <a:gd name="T7" fmla="*/ 498 h 498"/>
                <a:gd name="T8" fmla="*/ 196 w 431"/>
                <a:gd name="T9" fmla="*/ 225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498">
                  <a:moveTo>
                    <a:pt x="196" y="225"/>
                  </a:moveTo>
                  <a:cubicBezTo>
                    <a:pt x="271" y="135"/>
                    <a:pt x="352" y="60"/>
                    <a:pt x="431" y="4"/>
                  </a:cubicBezTo>
                  <a:cubicBezTo>
                    <a:pt x="325" y="0"/>
                    <a:pt x="206" y="56"/>
                    <a:pt x="119" y="161"/>
                  </a:cubicBezTo>
                  <a:cubicBezTo>
                    <a:pt x="32" y="266"/>
                    <a:pt x="0" y="394"/>
                    <a:pt x="24" y="498"/>
                  </a:cubicBezTo>
                  <a:cubicBezTo>
                    <a:pt x="64" y="409"/>
                    <a:pt x="122" y="316"/>
                    <a:pt x="196" y="2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155D5B97-42C2-4BF6-8B37-FD1EB4D08C81}"/>
                </a:ext>
              </a:extLst>
            </p:cNvPr>
            <p:cNvSpPr/>
            <p:nvPr/>
          </p:nvSpPr>
          <p:spPr>
            <a:xfrm>
              <a:off x="3362487" y="2263778"/>
              <a:ext cx="861765" cy="861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D7392C9-1859-4259-BBDE-44969263C79F}"/>
              </a:ext>
            </a:extLst>
          </p:cNvPr>
          <p:cNvSpPr txBox="1"/>
          <p:nvPr/>
        </p:nvSpPr>
        <p:spPr>
          <a:xfrm>
            <a:off x="1176628" y="1841230"/>
            <a:ext cx="117710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500" b="1" dirty="0">
                <a:solidFill>
                  <a:srgbClr val="C2C923"/>
                </a:solidFill>
                <a:latin typeface="Open Sans" panose="020B0606030504020204" pitchFamily="34" charset="0"/>
              </a:rPr>
              <a:t>01</a:t>
            </a:r>
            <a:endParaRPr lang="en-GB" sz="6500" b="1" dirty="0">
              <a:solidFill>
                <a:srgbClr val="C2C923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320232A-B6CD-4466-AE14-81FE20AFA91E}"/>
              </a:ext>
            </a:extLst>
          </p:cNvPr>
          <p:cNvSpPr txBox="1"/>
          <p:nvPr/>
        </p:nvSpPr>
        <p:spPr>
          <a:xfrm>
            <a:off x="1077324" y="2984203"/>
            <a:ext cx="13757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5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0</a:t>
            </a:r>
            <a:r>
              <a:rPr lang="en-US" sz="65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2</a:t>
            </a:r>
            <a:endParaRPr lang="en-GB" sz="6500" b="1" dirty="0">
              <a:solidFill>
                <a:schemeClr val="bg1">
                  <a:lumMod val="50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CBF5C73-0102-4355-9CC9-C65EF0A0E116}"/>
              </a:ext>
            </a:extLst>
          </p:cNvPr>
          <p:cNvSpPr txBox="1"/>
          <p:nvPr/>
        </p:nvSpPr>
        <p:spPr>
          <a:xfrm>
            <a:off x="2453040" y="2071402"/>
            <a:ext cx="286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Mise en oeuvre du plan de communication</a:t>
            </a:r>
            <a:endParaRPr lang="en-GB" sz="2000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92F38E8-BEA4-46FC-8769-180B63DE9292}"/>
              </a:ext>
            </a:extLst>
          </p:cNvPr>
          <p:cNvSpPr txBox="1"/>
          <p:nvPr/>
        </p:nvSpPr>
        <p:spPr>
          <a:xfrm>
            <a:off x="2463648" y="3225185"/>
            <a:ext cx="2855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Conception des supports de communication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D68C2E8-B9A7-4CD3-A4CC-397FCED25A9B}"/>
              </a:ext>
            </a:extLst>
          </p:cNvPr>
          <p:cNvSpPr txBox="1"/>
          <p:nvPr/>
        </p:nvSpPr>
        <p:spPr>
          <a:xfrm>
            <a:off x="2453039" y="4434624"/>
            <a:ext cx="2981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Communication digitale pour la communication de masse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D583CA-7273-45F4-A7E2-160BAA52EF40}"/>
              </a:ext>
            </a:extLst>
          </p:cNvPr>
          <p:cNvSpPr txBox="1"/>
          <p:nvPr/>
        </p:nvSpPr>
        <p:spPr>
          <a:xfrm>
            <a:off x="1077324" y="4235487"/>
            <a:ext cx="13757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5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0</a:t>
            </a:r>
            <a:r>
              <a:rPr lang="en-US" sz="65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3</a:t>
            </a:r>
            <a:endParaRPr lang="en-GB" sz="6500" b="1" dirty="0">
              <a:solidFill>
                <a:schemeClr val="bg1">
                  <a:lumMod val="50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11A4FA8-ABD8-4D3B-ACF4-180259AFEFF9}"/>
              </a:ext>
            </a:extLst>
          </p:cNvPr>
          <p:cNvSpPr/>
          <p:nvPr/>
        </p:nvSpPr>
        <p:spPr>
          <a:xfrm>
            <a:off x="4824050" y="6081984"/>
            <a:ext cx="814884" cy="463114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307854">
                <a:moveTo>
                  <a:pt x="254643" y="104172"/>
                </a:moveTo>
                <a:lnTo>
                  <a:pt x="796081" y="0"/>
                </a:lnTo>
                <a:lnTo>
                  <a:pt x="1016000" y="307854"/>
                </a:lnTo>
                <a:lnTo>
                  <a:pt x="0" y="307854"/>
                </a:lnTo>
                <a:lnTo>
                  <a:pt x="254643" y="104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xmlns="" id="{0C885EC0-89EE-4696-B016-F6A888EEFA6D}"/>
              </a:ext>
            </a:extLst>
          </p:cNvPr>
          <p:cNvSpPr/>
          <p:nvPr/>
        </p:nvSpPr>
        <p:spPr>
          <a:xfrm flipH="1">
            <a:off x="6660099" y="6209822"/>
            <a:ext cx="969554" cy="369332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307854">
                <a:moveTo>
                  <a:pt x="254643" y="104172"/>
                </a:moveTo>
                <a:lnTo>
                  <a:pt x="796081" y="0"/>
                </a:lnTo>
                <a:lnTo>
                  <a:pt x="1016000" y="307854"/>
                </a:lnTo>
                <a:lnTo>
                  <a:pt x="0" y="307854"/>
                </a:lnTo>
                <a:lnTo>
                  <a:pt x="254643" y="104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xmlns="" id="{BDA12F15-E079-4979-AA1F-030BD74F72BD}"/>
              </a:ext>
            </a:extLst>
          </p:cNvPr>
          <p:cNvSpPr/>
          <p:nvPr/>
        </p:nvSpPr>
        <p:spPr>
          <a:xfrm flipH="1">
            <a:off x="4303555" y="6172690"/>
            <a:ext cx="290024" cy="335276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307854">
                <a:moveTo>
                  <a:pt x="254643" y="104172"/>
                </a:moveTo>
                <a:lnTo>
                  <a:pt x="796081" y="0"/>
                </a:lnTo>
                <a:lnTo>
                  <a:pt x="1016000" y="307854"/>
                </a:lnTo>
                <a:lnTo>
                  <a:pt x="0" y="307854"/>
                </a:lnTo>
                <a:lnTo>
                  <a:pt x="254643" y="104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xmlns="" id="{CD5C8480-1D24-4969-AB56-17BC388E29D4}"/>
              </a:ext>
            </a:extLst>
          </p:cNvPr>
          <p:cNvSpPr/>
          <p:nvPr/>
        </p:nvSpPr>
        <p:spPr>
          <a:xfrm>
            <a:off x="3783059" y="6331410"/>
            <a:ext cx="290025" cy="177319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307854">
                <a:moveTo>
                  <a:pt x="254643" y="104172"/>
                </a:moveTo>
                <a:lnTo>
                  <a:pt x="796081" y="0"/>
                </a:lnTo>
                <a:lnTo>
                  <a:pt x="1016000" y="307854"/>
                </a:lnTo>
                <a:lnTo>
                  <a:pt x="0" y="307854"/>
                </a:lnTo>
                <a:lnTo>
                  <a:pt x="254643" y="104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xmlns="" id="{C3E51257-19D3-4805-96BF-53A6FC77920B}"/>
              </a:ext>
            </a:extLst>
          </p:cNvPr>
          <p:cNvSpPr/>
          <p:nvPr/>
        </p:nvSpPr>
        <p:spPr>
          <a:xfrm rot="18630388">
            <a:off x="9121783" y="3137799"/>
            <a:ext cx="814884" cy="463114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307854">
                <a:moveTo>
                  <a:pt x="254643" y="104172"/>
                </a:moveTo>
                <a:lnTo>
                  <a:pt x="796081" y="0"/>
                </a:lnTo>
                <a:lnTo>
                  <a:pt x="1016000" y="307854"/>
                </a:lnTo>
                <a:lnTo>
                  <a:pt x="0" y="307854"/>
                </a:lnTo>
                <a:lnTo>
                  <a:pt x="254643" y="104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xmlns="" id="{2232B2DA-0810-4B1D-A698-529FD61D8955}"/>
              </a:ext>
            </a:extLst>
          </p:cNvPr>
          <p:cNvSpPr/>
          <p:nvPr/>
        </p:nvSpPr>
        <p:spPr>
          <a:xfrm rot="10147086">
            <a:off x="10403517" y="2973041"/>
            <a:ext cx="733177" cy="592344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  <a:gd name="connsiteX0" fmla="*/ 58175 w 1016000"/>
              <a:gd name="connsiteY0" fmla="*/ 45349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58175 w 1016000"/>
              <a:gd name="connsiteY4" fmla="*/ 45349 h 307854"/>
              <a:gd name="connsiteX0" fmla="*/ 58175 w 1016000"/>
              <a:gd name="connsiteY0" fmla="*/ 115182 h 377687"/>
              <a:gd name="connsiteX1" fmla="*/ 869634 w 1016000"/>
              <a:gd name="connsiteY1" fmla="*/ 0 h 377687"/>
              <a:gd name="connsiteX2" fmla="*/ 1016000 w 1016000"/>
              <a:gd name="connsiteY2" fmla="*/ 377687 h 377687"/>
              <a:gd name="connsiteX3" fmla="*/ 0 w 1016000"/>
              <a:gd name="connsiteY3" fmla="*/ 377687 h 377687"/>
              <a:gd name="connsiteX4" fmla="*/ 58175 w 1016000"/>
              <a:gd name="connsiteY4" fmla="*/ 115182 h 377687"/>
              <a:gd name="connsiteX0" fmla="*/ 58175 w 869634"/>
              <a:gd name="connsiteY0" fmla="*/ 115182 h 377687"/>
              <a:gd name="connsiteX1" fmla="*/ 869634 w 869634"/>
              <a:gd name="connsiteY1" fmla="*/ 0 h 377687"/>
              <a:gd name="connsiteX2" fmla="*/ 614094 w 869634"/>
              <a:gd name="connsiteY2" fmla="*/ 284912 h 377687"/>
              <a:gd name="connsiteX3" fmla="*/ 0 w 869634"/>
              <a:gd name="connsiteY3" fmla="*/ 377687 h 377687"/>
              <a:gd name="connsiteX4" fmla="*/ 58175 w 869634"/>
              <a:gd name="connsiteY4" fmla="*/ 115182 h 377687"/>
              <a:gd name="connsiteX0" fmla="*/ 102668 w 914127"/>
              <a:gd name="connsiteY0" fmla="*/ 115182 h 393759"/>
              <a:gd name="connsiteX1" fmla="*/ 914127 w 914127"/>
              <a:gd name="connsiteY1" fmla="*/ 0 h 393759"/>
              <a:gd name="connsiteX2" fmla="*/ 658587 w 914127"/>
              <a:gd name="connsiteY2" fmla="*/ 284912 h 393759"/>
              <a:gd name="connsiteX3" fmla="*/ 0 w 914127"/>
              <a:gd name="connsiteY3" fmla="*/ 393759 h 393759"/>
              <a:gd name="connsiteX4" fmla="*/ 102668 w 914127"/>
              <a:gd name="connsiteY4" fmla="*/ 115182 h 39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27" h="393759">
                <a:moveTo>
                  <a:pt x="102668" y="115182"/>
                </a:moveTo>
                <a:lnTo>
                  <a:pt x="914127" y="0"/>
                </a:lnTo>
                <a:lnTo>
                  <a:pt x="658587" y="284912"/>
                </a:lnTo>
                <a:lnTo>
                  <a:pt x="0" y="393759"/>
                </a:lnTo>
                <a:lnTo>
                  <a:pt x="102668" y="11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6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A8F213F-80AD-4E7A-8AC7-9947A359F0AF}"/>
              </a:ext>
            </a:extLst>
          </p:cNvPr>
          <p:cNvSpPr/>
          <p:nvPr/>
        </p:nvSpPr>
        <p:spPr>
          <a:xfrm>
            <a:off x="2502567" y="2197769"/>
            <a:ext cx="7417551" cy="2576663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2ECF6E7-73C4-4FD4-B0F7-5D5F8DB41854}"/>
              </a:ext>
            </a:extLst>
          </p:cNvPr>
          <p:cNvSpPr/>
          <p:nvPr/>
        </p:nvSpPr>
        <p:spPr>
          <a:xfrm>
            <a:off x="2502567" y="4710500"/>
            <a:ext cx="7417551" cy="1457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A8F213F-80AD-4E7A-8AC7-9947A359F0AF}"/>
              </a:ext>
            </a:extLst>
          </p:cNvPr>
          <p:cNvSpPr/>
          <p:nvPr/>
        </p:nvSpPr>
        <p:spPr>
          <a:xfrm>
            <a:off x="2502567" y="2197769"/>
            <a:ext cx="7417551" cy="2576663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xmlns="" id="{93AC89E3-622C-4FE5-A691-8EF29A8C70B2}"/>
              </a:ext>
            </a:extLst>
          </p:cNvPr>
          <p:cNvSpPr txBox="1"/>
          <p:nvPr/>
        </p:nvSpPr>
        <p:spPr>
          <a:xfrm>
            <a:off x="2849114" y="3151096"/>
            <a:ext cx="6840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5400" dirty="0" smtClean="0">
                <a:solidFill>
                  <a:srgbClr val="FF0000"/>
                </a:solidFill>
                <a:latin typeface="Open Sans" panose="020B0606030504020204" pitchFamily="34" charset="0"/>
              </a:rPr>
              <a:t>On en reparlera au point 5</a:t>
            </a:r>
            <a:endParaRPr lang="en-GB" sz="5400" dirty="0">
              <a:solidFill>
                <a:srgbClr val="FF00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49766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0">
            <a:extLst>
              <a:ext uri="{FF2B5EF4-FFF2-40B4-BE49-F238E27FC236}">
                <a16:creationId xmlns:a16="http://schemas.microsoft.com/office/drawing/2014/main" xmlns="" id="{B46ED6EA-4D0C-43DE-846E-FC1461FCD827}"/>
              </a:ext>
            </a:extLst>
          </p:cNvPr>
          <p:cNvSpPr>
            <a:spLocks/>
          </p:cNvSpPr>
          <p:nvPr/>
        </p:nvSpPr>
        <p:spPr bwMode="auto">
          <a:xfrm>
            <a:off x="8341351" y="447671"/>
            <a:ext cx="3850649" cy="6410329"/>
          </a:xfrm>
          <a:custGeom>
            <a:avLst/>
            <a:gdLst>
              <a:gd name="T0" fmla="*/ 2163 w 2595"/>
              <a:gd name="T1" fmla="*/ 288 h 4320"/>
              <a:gd name="T2" fmla="*/ 1822 w 2595"/>
              <a:gd name="T3" fmla="*/ 554 h 4320"/>
              <a:gd name="T4" fmla="*/ 1822 w 2595"/>
              <a:gd name="T5" fmla="*/ 765 h 4320"/>
              <a:gd name="T6" fmla="*/ 1691 w 2595"/>
              <a:gd name="T7" fmla="*/ 1020 h 4320"/>
              <a:gd name="T8" fmla="*/ 1691 w 2595"/>
              <a:gd name="T9" fmla="*/ 1254 h 4320"/>
              <a:gd name="T10" fmla="*/ 1926 w 2595"/>
              <a:gd name="T11" fmla="*/ 1503 h 4320"/>
              <a:gd name="T12" fmla="*/ 1926 w 2595"/>
              <a:gd name="T13" fmla="*/ 2008 h 4320"/>
              <a:gd name="T14" fmla="*/ 1415 w 2595"/>
              <a:gd name="T15" fmla="*/ 2240 h 4320"/>
              <a:gd name="T16" fmla="*/ 1180 w 2595"/>
              <a:gd name="T17" fmla="*/ 2364 h 4320"/>
              <a:gd name="T18" fmla="*/ 1311 w 2595"/>
              <a:gd name="T19" fmla="*/ 2549 h 4320"/>
              <a:gd name="T20" fmla="*/ 1180 w 2595"/>
              <a:gd name="T21" fmla="*/ 2906 h 4320"/>
              <a:gd name="T22" fmla="*/ 735 w 2595"/>
              <a:gd name="T23" fmla="*/ 3011 h 4320"/>
              <a:gd name="T24" fmla="*/ 577 w 2595"/>
              <a:gd name="T25" fmla="*/ 3514 h 4320"/>
              <a:gd name="T26" fmla="*/ 341 w 2595"/>
              <a:gd name="T27" fmla="*/ 3739 h 4320"/>
              <a:gd name="T28" fmla="*/ 92 w 2595"/>
              <a:gd name="T29" fmla="*/ 3804 h 4320"/>
              <a:gd name="T30" fmla="*/ 92 w 2595"/>
              <a:gd name="T31" fmla="*/ 4096 h 4320"/>
              <a:gd name="T32" fmla="*/ 0 w 2595"/>
              <a:gd name="T33" fmla="*/ 4320 h 4320"/>
              <a:gd name="T34" fmla="*/ 2595 w 2595"/>
              <a:gd name="T35" fmla="*/ 4320 h 4320"/>
              <a:gd name="T36" fmla="*/ 2595 w 2595"/>
              <a:gd name="T37" fmla="*/ 0 h 4320"/>
              <a:gd name="T38" fmla="*/ 2379 w 2595"/>
              <a:gd name="T39" fmla="*/ 288 h 4320"/>
              <a:gd name="T40" fmla="*/ 2163 w 2595"/>
              <a:gd name="T41" fmla="*/ 288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595" h="4320">
                <a:moveTo>
                  <a:pt x="2163" y="288"/>
                </a:moveTo>
                <a:lnTo>
                  <a:pt x="1822" y="554"/>
                </a:lnTo>
                <a:lnTo>
                  <a:pt x="1822" y="765"/>
                </a:lnTo>
                <a:lnTo>
                  <a:pt x="1691" y="1020"/>
                </a:lnTo>
                <a:lnTo>
                  <a:pt x="1691" y="1254"/>
                </a:lnTo>
                <a:lnTo>
                  <a:pt x="1926" y="1503"/>
                </a:lnTo>
                <a:lnTo>
                  <a:pt x="1926" y="2008"/>
                </a:lnTo>
                <a:lnTo>
                  <a:pt x="1415" y="2240"/>
                </a:lnTo>
                <a:lnTo>
                  <a:pt x="1180" y="2364"/>
                </a:lnTo>
                <a:lnTo>
                  <a:pt x="1311" y="2549"/>
                </a:lnTo>
                <a:lnTo>
                  <a:pt x="1180" y="2906"/>
                </a:lnTo>
                <a:lnTo>
                  <a:pt x="735" y="3011"/>
                </a:lnTo>
                <a:lnTo>
                  <a:pt x="577" y="3514"/>
                </a:lnTo>
                <a:lnTo>
                  <a:pt x="341" y="3739"/>
                </a:lnTo>
                <a:lnTo>
                  <a:pt x="92" y="3804"/>
                </a:lnTo>
                <a:lnTo>
                  <a:pt x="92" y="4096"/>
                </a:lnTo>
                <a:lnTo>
                  <a:pt x="0" y="4320"/>
                </a:lnTo>
                <a:lnTo>
                  <a:pt x="2595" y="4320"/>
                </a:lnTo>
                <a:lnTo>
                  <a:pt x="2595" y="0"/>
                </a:lnTo>
                <a:lnTo>
                  <a:pt x="2379" y="288"/>
                </a:lnTo>
                <a:lnTo>
                  <a:pt x="2163" y="28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4598575-E0CD-4B0E-BD87-942520C95E42}"/>
              </a:ext>
            </a:extLst>
          </p:cNvPr>
          <p:cNvSpPr txBox="1"/>
          <p:nvPr/>
        </p:nvSpPr>
        <p:spPr>
          <a:xfrm>
            <a:off x="457200" y="6349245"/>
            <a:ext cx="120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srgbClr val="FFFFFF">
                    <a:lumMod val="65000"/>
                  </a:srgb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SanarSoft</a:t>
            </a:r>
            <a:endParaRPr lang="en-GB" dirty="0">
              <a:solidFill>
                <a:srgbClr val="FFFFFF">
                  <a:lumMod val="65000"/>
                </a:srgb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99AC3C-FE44-4341-B799-F20DE8937C2B}"/>
              </a:ext>
            </a:extLst>
          </p:cNvPr>
          <p:cNvSpPr txBox="1"/>
          <p:nvPr/>
        </p:nvSpPr>
        <p:spPr>
          <a:xfrm>
            <a:off x="1202749" y="235148"/>
            <a:ext cx="9673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60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Bilan Com. &amp; marketing</a:t>
            </a:r>
            <a:endParaRPr lang="en-US" sz="6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48E6F56-09E3-4F3A-924D-FBA09B630870}"/>
              </a:ext>
            </a:extLst>
          </p:cNvPr>
          <p:cNvGrpSpPr/>
          <p:nvPr/>
        </p:nvGrpSpPr>
        <p:grpSpPr>
          <a:xfrm>
            <a:off x="6007234" y="1433908"/>
            <a:ext cx="2583198" cy="4910594"/>
            <a:chOff x="2570163" y="709613"/>
            <a:chExt cx="3254376" cy="6186487"/>
          </a:xfrm>
          <a:solidFill>
            <a:schemeClr val="tx1"/>
          </a:solidFill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C60459A2-997B-4FC3-8225-2C531CE2A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163" y="1758950"/>
              <a:ext cx="3014663" cy="5137150"/>
            </a:xfrm>
            <a:custGeom>
              <a:avLst/>
              <a:gdLst>
                <a:gd name="T0" fmla="*/ 1281 w 1292"/>
                <a:gd name="T1" fmla="*/ 401 h 2184"/>
                <a:gd name="T2" fmla="*/ 1272 w 1292"/>
                <a:gd name="T3" fmla="*/ 391 h 2184"/>
                <a:gd name="T4" fmla="*/ 1223 w 1292"/>
                <a:gd name="T5" fmla="*/ 370 h 2184"/>
                <a:gd name="T6" fmla="*/ 1159 w 1292"/>
                <a:gd name="T7" fmla="*/ 415 h 2184"/>
                <a:gd name="T8" fmla="*/ 1021 w 1292"/>
                <a:gd name="T9" fmla="*/ 696 h 2184"/>
                <a:gd name="T10" fmla="*/ 983 w 1292"/>
                <a:gd name="T11" fmla="*/ 717 h 2184"/>
                <a:gd name="T12" fmla="*/ 744 w 1292"/>
                <a:gd name="T13" fmla="*/ 718 h 2184"/>
                <a:gd name="T14" fmla="*/ 740 w 1292"/>
                <a:gd name="T15" fmla="*/ 703 h 2184"/>
                <a:gd name="T16" fmla="*/ 763 w 1292"/>
                <a:gd name="T17" fmla="*/ 676 h 2184"/>
                <a:gd name="T18" fmla="*/ 977 w 1292"/>
                <a:gd name="T19" fmla="*/ 475 h 2184"/>
                <a:gd name="T20" fmla="*/ 1007 w 1292"/>
                <a:gd name="T21" fmla="*/ 388 h 2184"/>
                <a:gd name="T22" fmla="*/ 1007 w 1292"/>
                <a:gd name="T23" fmla="*/ 388 h 2184"/>
                <a:gd name="T24" fmla="*/ 1007 w 1292"/>
                <a:gd name="T25" fmla="*/ 388 h 2184"/>
                <a:gd name="T26" fmla="*/ 1001 w 1292"/>
                <a:gd name="T27" fmla="*/ 371 h 2184"/>
                <a:gd name="T28" fmla="*/ 975 w 1292"/>
                <a:gd name="T29" fmla="*/ 299 h 2184"/>
                <a:gd name="T30" fmla="*/ 871 w 1292"/>
                <a:gd name="T31" fmla="*/ 47 h 2184"/>
                <a:gd name="T32" fmla="*/ 807 w 1292"/>
                <a:gd name="T33" fmla="*/ 0 h 2184"/>
                <a:gd name="T34" fmla="*/ 740 w 1292"/>
                <a:gd name="T35" fmla="*/ 67 h 2184"/>
                <a:gd name="T36" fmla="*/ 746 w 1292"/>
                <a:gd name="T37" fmla="*/ 95 h 2184"/>
                <a:gd name="T38" fmla="*/ 814 w 1292"/>
                <a:gd name="T39" fmla="*/ 259 h 2184"/>
                <a:gd name="T40" fmla="*/ 849 w 1292"/>
                <a:gd name="T41" fmla="*/ 362 h 2184"/>
                <a:gd name="T42" fmla="*/ 839 w 1292"/>
                <a:gd name="T43" fmla="*/ 411 h 2184"/>
                <a:gd name="T44" fmla="*/ 616 w 1292"/>
                <a:gd name="T45" fmla="*/ 622 h 2184"/>
                <a:gd name="T46" fmla="*/ 573 w 1292"/>
                <a:gd name="T47" fmla="*/ 638 h 2184"/>
                <a:gd name="T48" fmla="*/ 383 w 1292"/>
                <a:gd name="T49" fmla="*/ 831 h 2184"/>
                <a:gd name="T50" fmla="*/ 383 w 1292"/>
                <a:gd name="T51" fmla="*/ 1241 h 2184"/>
                <a:gd name="T52" fmla="*/ 368 w 1292"/>
                <a:gd name="T53" fmla="*/ 1355 h 2184"/>
                <a:gd name="T54" fmla="*/ 305 w 1292"/>
                <a:gd name="T55" fmla="*/ 1619 h 2184"/>
                <a:gd name="T56" fmla="*/ 270 w 1292"/>
                <a:gd name="T57" fmla="*/ 1689 h 2184"/>
                <a:gd name="T58" fmla="*/ 44 w 1292"/>
                <a:gd name="T59" fmla="*/ 1952 h 2184"/>
                <a:gd name="T60" fmla="*/ 10 w 1292"/>
                <a:gd name="T61" fmla="*/ 2018 h 2184"/>
                <a:gd name="T62" fmla="*/ 69 w 1292"/>
                <a:gd name="T63" fmla="*/ 2132 h 2184"/>
                <a:gd name="T64" fmla="*/ 208 w 1292"/>
                <a:gd name="T65" fmla="*/ 2092 h 2184"/>
                <a:gd name="T66" fmla="*/ 452 w 1292"/>
                <a:gd name="T67" fmla="*/ 1809 h 2184"/>
                <a:gd name="T68" fmla="*/ 500 w 1292"/>
                <a:gd name="T69" fmla="*/ 1708 h 2184"/>
                <a:gd name="T70" fmla="*/ 549 w 1292"/>
                <a:gd name="T71" fmla="*/ 1472 h 2184"/>
                <a:gd name="T72" fmla="*/ 598 w 1292"/>
                <a:gd name="T73" fmla="*/ 1447 h 2184"/>
                <a:gd name="T74" fmla="*/ 740 w 1292"/>
                <a:gd name="T75" fmla="*/ 1661 h 2184"/>
                <a:gd name="T76" fmla="*/ 904 w 1292"/>
                <a:gd name="T77" fmla="*/ 2090 h 2184"/>
                <a:gd name="T78" fmla="*/ 1044 w 1292"/>
                <a:gd name="T79" fmla="*/ 2161 h 2184"/>
                <a:gd name="T80" fmla="*/ 1104 w 1292"/>
                <a:gd name="T81" fmla="*/ 2010 h 2184"/>
                <a:gd name="T82" fmla="*/ 980 w 1292"/>
                <a:gd name="T83" fmla="*/ 1676 h 2184"/>
                <a:gd name="T84" fmla="*/ 905 w 1292"/>
                <a:gd name="T85" fmla="*/ 1506 h 2184"/>
                <a:gd name="T86" fmla="*/ 761 w 1292"/>
                <a:gd name="T87" fmla="*/ 1309 h 2184"/>
                <a:gd name="T88" fmla="*/ 741 w 1292"/>
                <a:gd name="T89" fmla="*/ 1248 h 2184"/>
                <a:gd name="T90" fmla="*/ 740 w 1292"/>
                <a:gd name="T91" fmla="*/ 949 h 2184"/>
                <a:gd name="T92" fmla="*/ 740 w 1292"/>
                <a:gd name="T93" fmla="*/ 847 h 2184"/>
                <a:gd name="T94" fmla="*/ 813 w 1292"/>
                <a:gd name="T95" fmla="*/ 847 h 2184"/>
                <a:gd name="T96" fmla="*/ 1035 w 1292"/>
                <a:gd name="T97" fmla="*/ 859 h 2184"/>
                <a:gd name="T98" fmla="*/ 1120 w 1292"/>
                <a:gd name="T99" fmla="*/ 809 h 2184"/>
                <a:gd name="T100" fmla="*/ 1244 w 1292"/>
                <a:gd name="T101" fmla="*/ 557 h 2184"/>
                <a:gd name="T102" fmla="*/ 1292 w 1292"/>
                <a:gd name="T103" fmla="*/ 439 h 2184"/>
                <a:gd name="T104" fmla="*/ 1281 w 1292"/>
                <a:gd name="T105" fmla="*/ 401 h 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92" h="2184">
                  <a:moveTo>
                    <a:pt x="1281" y="401"/>
                  </a:moveTo>
                  <a:cubicBezTo>
                    <a:pt x="1279" y="398"/>
                    <a:pt x="1276" y="394"/>
                    <a:pt x="1272" y="391"/>
                  </a:cubicBezTo>
                  <a:cubicBezTo>
                    <a:pt x="1260" y="378"/>
                    <a:pt x="1242" y="370"/>
                    <a:pt x="1223" y="370"/>
                  </a:cubicBezTo>
                  <a:cubicBezTo>
                    <a:pt x="1194" y="370"/>
                    <a:pt x="1175" y="385"/>
                    <a:pt x="1159" y="415"/>
                  </a:cubicBezTo>
                  <a:cubicBezTo>
                    <a:pt x="1143" y="445"/>
                    <a:pt x="1064" y="612"/>
                    <a:pt x="1021" y="696"/>
                  </a:cubicBezTo>
                  <a:cubicBezTo>
                    <a:pt x="1015" y="707"/>
                    <a:pt x="996" y="717"/>
                    <a:pt x="983" y="717"/>
                  </a:cubicBezTo>
                  <a:cubicBezTo>
                    <a:pt x="903" y="719"/>
                    <a:pt x="824" y="718"/>
                    <a:pt x="744" y="718"/>
                  </a:cubicBezTo>
                  <a:cubicBezTo>
                    <a:pt x="742" y="713"/>
                    <a:pt x="741" y="708"/>
                    <a:pt x="740" y="703"/>
                  </a:cubicBezTo>
                  <a:cubicBezTo>
                    <a:pt x="747" y="694"/>
                    <a:pt x="754" y="684"/>
                    <a:pt x="763" y="676"/>
                  </a:cubicBezTo>
                  <a:cubicBezTo>
                    <a:pt x="834" y="608"/>
                    <a:pt x="905" y="541"/>
                    <a:pt x="977" y="475"/>
                  </a:cubicBezTo>
                  <a:cubicBezTo>
                    <a:pt x="1005" y="449"/>
                    <a:pt x="1015" y="421"/>
                    <a:pt x="1007" y="388"/>
                  </a:cubicBezTo>
                  <a:cubicBezTo>
                    <a:pt x="1007" y="388"/>
                    <a:pt x="1007" y="388"/>
                    <a:pt x="1007" y="388"/>
                  </a:cubicBezTo>
                  <a:cubicBezTo>
                    <a:pt x="1007" y="388"/>
                    <a:pt x="1007" y="388"/>
                    <a:pt x="1007" y="388"/>
                  </a:cubicBezTo>
                  <a:cubicBezTo>
                    <a:pt x="1005" y="382"/>
                    <a:pt x="1003" y="377"/>
                    <a:pt x="1001" y="371"/>
                  </a:cubicBezTo>
                  <a:cubicBezTo>
                    <a:pt x="992" y="347"/>
                    <a:pt x="983" y="323"/>
                    <a:pt x="975" y="299"/>
                  </a:cubicBezTo>
                  <a:cubicBezTo>
                    <a:pt x="871" y="47"/>
                    <a:pt x="871" y="47"/>
                    <a:pt x="871" y="47"/>
                  </a:cubicBezTo>
                  <a:cubicBezTo>
                    <a:pt x="862" y="19"/>
                    <a:pt x="837" y="0"/>
                    <a:pt x="807" y="0"/>
                  </a:cubicBezTo>
                  <a:cubicBezTo>
                    <a:pt x="770" y="0"/>
                    <a:pt x="740" y="30"/>
                    <a:pt x="740" y="67"/>
                  </a:cubicBezTo>
                  <a:cubicBezTo>
                    <a:pt x="740" y="77"/>
                    <a:pt x="742" y="87"/>
                    <a:pt x="746" y="95"/>
                  </a:cubicBezTo>
                  <a:cubicBezTo>
                    <a:pt x="814" y="259"/>
                    <a:pt x="814" y="259"/>
                    <a:pt x="814" y="259"/>
                  </a:cubicBezTo>
                  <a:cubicBezTo>
                    <a:pt x="826" y="293"/>
                    <a:pt x="838" y="328"/>
                    <a:pt x="849" y="362"/>
                  </a:cubicBezTo>
                  <a:cubicBezTo>
                    <a:pt x="853" y="376"/>
                    <a:pt x="849" y="401"/>
                    <a:pt x="839" y="411"/>
                  </a:cubicBezTo>
                  <a:cubicBezTo>
                    <a:pt x="766" y="483"/>
                    <a:pt x="691" y="553"/>
                    <a:pt x="616" y="622"/>
                  </a:cubicBezTo>
                  <a:cubicBezTo>
                    <a:pt x="605" y="632"/>
                    <a:pt x="588" y="638"/>
                    <a:pt x="573" y="638"/>
                  </a:cubicBezTo>
                  <a:cubicBezTo>
                    <a:pt x="450" y="643"/>
                    <a:pt x="384" y="708"/>
                    <a:pt x="383" y="831"/>
                  </a:cubicBezTo>
                  <a:cubicBezTo>
                    <a:pt x="383" y="967"/>
                    <a:pt x="384" y="1104"/>
                    <a:pt x="383" y="1241"/>
                  </a:cubicBezTo>
                  <a:cubicBezTo>
                    <a:pt x="382" y="1279"/>
                    <a:pt x="376" y="1318"/>
                    <a:pt x="368" y="1355"/>
                  </a:cubicBezTo>
                  <a:cubicBezTo>
                    <a:pt x="349" y="1444"/>
                    <a:pt x="328" y="1532"/>
                    <a:pt x="305" y="1619"/>
                  </a:cubicBezTo>
                  <a:cubicBezTo>
                    <a:pt x="299" y="1644"/>
                    <a:pt x="286" y="1669"/>
                    <a:pt x="270" y="1689"/>
                  </a:cubicBezTo>
                  <a:cubicBezTo>
                    <a:pt x="196" y="1778"/>
                    <a:pt x="118" y="1864"/>
                    <a:pt x="44" y="1952"/>
                  </a:cubicBezTo>
                  <a:cubicBezTo>
                    <a:pt x="28" y="1971"/>
                    <a:pt x="15" y="1995"/>
                    <a:pt x="10" y="2018"/>
                  </a:cubicBezTo>
                  <a:cubicBezTo>
                    <a:pt x="0" y="2066"/>
                    <a:pt x="27" y="2113"/>
                    <a:pt x="69" y="2132"/>
                  </a:cubicBezTo>
                  <a:cubicBezTo>
                    <a:pt x="118" y="2154"/>
                    <a:pt x="164" y="2141"/>
                    <a:pt x="208" y="2092"/>
                  </a:cubicBezTo>
                  <a:cubicBezTo>
                    <a:pt x="290" y="1998"/>
                    <a:pt x="373" y="1905"/>
                    <a:pt x="452" y="1809"/>
                  </a:cubicBezTo>
                  <a:cubicBezTo>
                    <a:pt x="475" y="1781"/>
                    <a:pt x="491" y="1743"/>
                    <a:pt x="500" y="1708"/>
                  </a:cubicBezTo>
                  <a:cubicBezTo>
                    <a:pt x="520" y="1630"/>
                    <a:pt x="532" y="1550"/>
                    <a:pt x="549" y="1472"/>
                  </a:cubicBezTo>
                  <a:cubicBezTo>
                    <a:pt x="556" y="1435"/>
                    <a:pt x="581" y="1423"/>
                    <a:pt x="598" y="1447"/>
                  </a:cubicBezTo>
                  <a:cubicBezTo>
                    <a:pt x="649" y="1516"/>
                    <a:pt x="706" y="1584"/>
                    <a:pt x="740" y="1661"/>
                  </a:cubicBezTo>
                  <a:cubicBezTo>
                    <a:pt x="803" y="1801"/>
                    <a:pt x="849" y="1947"/>
                    <a:pt x="904" y="2090"/>
                  </a:cubicBezTo>
                  <a:cubicBezTo>
                    <a:pt x="929" y="2157"/>
                    <a:pt x="985" y="2184"/>
                    <a:pt x="1044" y="2161"/>
                  </a:cubicBezTo>
                  <a:cubicBezTo>
                    <a:pt x="1106" y="2137"/>
                    <a:pt x="1129" y="2078"/>
                    <a:pt x="1104" y="2010"/>
                  </a:cubicBezTo>
                  <a:cubicBezTo>
                    <a:pt x="1063" y="1899"/>
                    <a:pt x="1022" y="1787"/>
                    <a:pt x="980" y="1676"/>
                  </a:cubicBezTo>
                  <a:cubicBezTo>
                    <a:pt x="958" y="1619"/>
                    <a:pt x="938" y="1558"/>
                    <a:pt x="905" y="1506"/>
                  </a:cubicBezTo>
                  <a:cubicBezTo>
                    <a:pt x="863" y="1437"/>
                    <a:pt x="808" y="1375"/>
                    <a:pt x="761" y="1309"/>
                  </a:cubicBezTo>
                  <a:cubicBezTo>
                    <a:pt x="749" y="1292"/>
                    <a:pt x="742" y="1269"/>
                    <a:pt x="741" y="1248"/>
                  </a:cubicBezTo>
                  <a:cubicBezTo>
                    <a:pt x="739" y="1148"/>
                    <a:pt x="740" y="1049"/>
                    <a:pt x="740" y="949"/>
                  </a:cubicBezTo>
                  <a:cubicBezTo>
                    <a:pt x="740" y="916"/>
                    <a:pt x="740" y="882"/>
                    <a:pt x="740" y="847"/>
                  </a:cubicBezTo>
                  <a:cubicBezTo>
                    <a:pt x="769" y="847"/>
                    <a:pt x="791" y="846"/>
                    <a:pt x="813" y="847"/>
                  </a:cubicBezTo>
                  <a:cubicBezTo>
                    <a:pt x="887" y="851"/>
                    <a:pt x="961" y="855"/>
                    <a:pt x="1035" y="859"/>
                  </a:cubicBezTo>
                  <a:cubicBezTo>
                    <a:pt x="1076" y="862"/>
                    <a:pt x="1103" y="847"/>
                    <a:pt x="1120" y="809"/>
                  </a:cubicBezTo>
                  <a:cubicBezTo>
                    <a:pt x="1160" y="725"/>
                    <a:pt x="1204" y="642"/>
                    <a:pt x="1244" y="557"/>
                  </a:cubicBezTo>
                  <a:cubicBezTo>
                    <a:pt x="1264" y="513"/>
                    <a:pt x="1292" y="459"/>
                    <a:pt x="1292" y="439"/>
                  </a:cubicBezTo>
                  <a:cubicBezTo>
                    <a:pt x="1292" y="425"/>
                    <a:pt x="1288" y="412"/>
                    <a:pt x="1281" y="4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8AD08E86-B5DE-41F0-AA4F-61EE1C6E4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951" y="981075"/>
              <a:ext cx="2541588" cy="2141538"/>
            </a:xfrm>
            <a:custGeom>
              <a:avLst/>
              <a:gdLst>
                <a:gd name="T0" fmla="*/ 1601 w 1601"/>
                <a:gd name="T1" fmla="*/ 1277 h 1349"/>
                <a:gd name="T2" fmla="*/ 1542 w 1601"/>
                <a:gd name="T3" fmla="*/ 1349 h 1349"/>
                <a:gd name="T4" fmla="*/ 0 w 1601"/>
                <a:gd name="T5" fmla="*/ 71 h 1349"/>
                <a:gd name="T6" fmla="*/ 58 w 1601"/>
                <a:gd name="T7" fmla="*/ 0 h 1349"/>
                <a:gd name="T8" fmla="*/ 1601 w 1601"/>
                <a:gd name="T9" fmla="*/ 1277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1" h="1349">
                  <a:moveTo>
                    <a:pt x="1601" y="1277"/>
                  </a:moveTo>
                  <a:lnTo>
                    <a:pt x="1542" y="1349"/>
                  </a:lnTo>
                  <a:lnTo>
                    <a:pt x="0" y="71"/>
                  </a:lnTo>
                  <a:lnTo>
                    <a:pt x="58" y="0"/>
                  </a:lnTo>
                  <a:lnTo>
                    <a:pt x="1601" y="12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C9709AB2-32D8-4CFA-B12C-64B476814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09613"/>
              <a:ext cx="1004888" cy="1171575"/>
            </a:xfrm>
            <a:custGeom>
              <a:avLst/>
              <a:gdLst>
                <a:gd name="T0" fmla="*/ 196 w 431"/>
                <a:gd name="T1" fmla="*/ 225 h 498"/>
                <a:gd name="T2" fmla="*/ 431 w 431"/>
                <a:gd name="T3" fmla="*/ 4 h 498"/>
                <a:gd name="T4" fmla="*/ 119 w 431"/>
                <a:gd name="T5" fmla="*/ 161 h 498"/>
                <a:gd name="T6" fmla="*/ 24 w 431"/>
                <a:gd name="T7" fmla="*/ 498 h 498"/>
                <a:gd name="T8" fmla="*/ 196 w 431"/>
                <a:gd name="T9" fmla="*/ 225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498">
                  <a:moveTo>
                    <a:pt x="196" y="225"/>
                  </a:moveTo>
                  <a:cubicBezTo>
                    <a:pt x="271" y="135"/>
                    <a:pt x="352" y="60"/>
                    <a:pt x="431" y="4"/>
                  </a:cubicBezTo>
                  <a:cubicBezTo>
                    <a:pt x="325" y="0"/>
                    <a:pt x="206" y="56"/>
                    <a:pt x="119" y="161"/>
                  </a:cubicBezTo>
                  <a:cubicBezTo>
                    <a:pt x="32" y="266"/>
                    <a:pt x="0" y="394"/>
                    <a:pt x="24" y="498"/>
                  </a:cubicBezTo>
                  <a:cubicBezTo>
                    <a:pt x="64" y="409"/>
                    <a:pt x="122" y="316"/>
                    <a:pt x="196" y="2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155D5B97-42C2-4BF6-8B37-FD1EB4D08C81}"/>
                </a:ext>
              </a:extLst>
            </p:cNvPr>
            <p:cNvSpPr/>
            <p:nvPr/>
          </p:nvSpPr>
          <p:spPr>
            <a:xfrm>
              <a:off x="3362487" y="2263778"/>
              <a:ext cx="861765" cy="861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D7392C9-1859-4259-BBDE-44969263C79F}"/>
              </a:ext>
            </a:extLst>
          </p:cNvPr>
          <p:cNvSpPr txBox="1"/>
          <p:nvPr/>
        </p:nvSpPr>
        <p:spPr>
          <a:xfrm>
            <a:off x="1176628" y="1841230"/>
            <a:ext cx="117710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500" b="1" dirty="0">
                <a:solidFill>
                  <a:srgbClr val="C2C923"/>
                </a:solidFill>
                <a:latin typeface="Open Sans" panose="020B0606030504020204" pitchFamily="34" charset="0"/>
              </a:rPr>
              <a:t>01</a:t>
            </a:r>
            <a:endParaRPr lang="en-GB" sz="6500" b="1" dirty="0">
              <a:solidFill>
                <a:srgbClr val="C2C923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320232A-B6CD-4466-AE14-81FE20AFA91E}"/>
              </a:ext>
            </a:extLst>
          </p:cNvPr>
          <p:cNvSpPr txBox="1"/>
          <p:nvPr/>
        </p:nvSpPr>
        <p:spPr>
          <a:xfrm>
            <a:off x="1077324" y="2984203"/>
            <a:ext cx="13757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500" b="1" dirty="0">
                <a:solidFill>
                  <a:srgbClr val="CB1B4A"/>
                </a:solidFill>
                <a:latin typeface="Open Sans" panose="020B0606030504020204" pitchFamily="34" charset="0"/>
              </a:rPr>
              <a:t>0</a:t>
            </a:r>
            <a:r>
              <a:rPr lang="en-US" sz="6500" b="1" dirty="0">
                <a:solidFill>
                  <a:srgbClr val="CB1B4A"/>
                </a:solidFill>
                <a:latin typeface="Open Sans" panose="020B0606030504020204" pitchFamily="34" charset="0"/>
              </a:rPr>
              <a:t>2</a:t>
            </a:r>
            <a:endParaRPr lang="en-GB" sz="6500" b="1" dirty="0">
              <a:solidFill>
                <a:srgbClr val="CB1B4A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CBF5C73-0102-4355-9CC9-C65EF0A0E116}"/>
              </a:ext>
            </a:extLst>
          </p:cNvPr>
          <p:cNvSpPr txBox="1"/>
          <p:nvPr/>
        </p:nvSpPr>
        <p:spPr>
          <a:xfrm>
            <a:off x="2453040" y="2071402"/>
            <a:ext cx="286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Mise en oeuvre du plan de communication</a:t>
            </a:r>
            <a:endParaRPr lang="en-GB" sz="2000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92F38E8-BEA4-46FC-8769-180B63DE9292}"/>
              </a:ext>
            </a:extLst>
          </p:cNvPr>
          <p:cNvSpPr txBox="1"/>
          <p:nvPr/>
        </p:nvSpPr>
        <p:spPr>
          <a:xfrm>
            <a:off x="2463648" y="3225185"/>
            <a:ext cx="2855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Conception des supports de communication</a:t>
            </a:r>
            <a:endParaRPr lang="en-GB" sz="2000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D68C2E8-B9A7-4CD3-A4CC-397FCED25A9B}"/>
              </a:ext>
            </a:extLst>
          </p:cNvPr>
          <p:cNvSpPr txBox="1"/>
          <p:nvPr/>
        </p:nvSpPr>
        <p:spPr>
          <a:xfrm>
            <a:off x="2453039" y="4434624"/>
            <a:ext cx="2981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Communication digitale pour la communication de masse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D583CA-7273-45F4-A7E2-160BAA52EF40}"/>
              </a:ext>
            </a:extLst>
          </p:cNvPr>
          <p:cNvSpPr txBox="1"/>
          <p:nvPr/>
        </p:nvSpPr>
        <p:spPr>
          <a:xfrm>
            <a:off x="1077324" y="4235487"/>
            <a:ext cx="13757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5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0</a:t>
            </a:r>
            <a:r>
              <a:rPr lang="en-US" sz="65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3</a:t>
            </a:r>
            <a:endParaRPr lang="en-GB" sz="6500" b="1" dirty="0">
              <a:solidFill>
                <a:schemeClr val="bg1">
                  <a:lumMod val="50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11A4FA8-ABD8-4D3B-ACF4-180259AFEFF9}"/>
              </a:ext>
            </a:extLst>
          </p:cNvPr>
          <p:cNvSpPr/>
          <p:nvPr/>
        </p:nvSpPr>
        <p:spPr>
          <a:xfrm>
            <a:off x="4824050" y="6081984"/>
            <a:ext cx="814884" cy="463114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307854">
                <a:moveTo>
                  <a:pt x="254643" y="104172"/>
                </a:moveTo>
                <a:lnTo>
                  <a:pt x="796081" y="0"/>
                </a:lnTo>
                <a:lnTo>
                  <a:pt x="1016000" y="307854"/>
                </a:lnTo>
                <a:lnTo>
                  <a:pt x="0" y="307854"/>
                </a:lnTo>
                <a:lnTo>
                  <a:pt x="254643" y="104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xmlns="" id="{0C885EC0-89EE-4696-B016-F6A888EEFA6D}"/>
              </a:ext>
            </a:extLst>
          </p:cNvPr>
          <p:cNvSpPr/>
          <p:nvPr/>
        </p:nvSpPr>
        <p:spPr>
          <a:xfrm flipH="1">
            <a:off x="6660099" y="6209822"/>
            <a:ext cx="969554" cy="369332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307854">
                <a:moveTo>
                  <a:pt x="254643" y="104172"/>
                </a:moveTo>
                <a:lnTo>
                  <a:pt x="796081" y="0"/>
                </a:lnTo>
                <a:lnTo>
                  <a:pt x="1016000" y="307854"/>
                </a:lnTo>
                <a:lnTo>
                  <a:pt x="0" y="307854"/>
                </a:lnTo>
                <a:lnTo>
                  <a:pt x="254643" y="104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xmlns="" id="{BDA12F15-E079-4979-AA1F-030BD74F72BD}"/>
              </a:ext>
            </a:extLst>
          </p:cNvPr>
          <p:cNvSpPr/>
          <p:nvPr/>
        </p:nvSpPr>
        <p:spPr>
          <a:xfrm flipH="1">
            <a:off x="4303555" y="6172690"/>
            <a:ext cx="290024" cy="335276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307854">
                <a:moveTo>
                  <a:pt x="254643" y="104172"/>
                </a:moveTo>
                <a:lnTo>
                  <a:pt x="796081" y="0"/>
                </a:lnTo>
                <a:lnTo>
                  <a:pt x="1016000" y="307854"/>
                </a:lnTo>
                <a:lnTo>
                  <a:pt x="0" y="307854"/>
                </a:lnTo>
                <a:lnTo>
                  <a:pt x="254643" y="104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xmlns="" id="{CD5C8480-1D24-4969-AB56-17BC388E29D4}"/>
              </a:ext>
            </a:extLst>
          </p:cNvPr>
          <p:cNvSpPr/>
          <p:nvPr/>
        </p:nvSpPr>
        <p:spPr>
          <a:xfrm>
            <a:off x="3783059" y="6331410"/>
            <a:ext cx="290025" cy="177319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307854">
                <a:moveTo>
                  <a:pt x="254643" y="104172"/>
                </a:moveTo>
                <a:lnTo>
                  <a:pt x="796081" y="0"/>
                </a:lnTo>
                <a:lnTo>
                  <a:pt x="1016000" y="307854"/>
                </a:lnTo>
                <a:lnTo>
                  <a:pt x="0" y="307854"/>
                </a:lnTo>
                <a:lnTo>
                  <a:pt x="254643" y="104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xmlns="" id="{C3E51257-19D3-4805-96BF-53A6FC77920B}"/>
              </a:ext>
            </a:extLst>
          </p:cNvPr>
          <p:cNvSpPr/>
          <p:nvPr/>
        </p:nvSpPr>
        <p:spPr>
          <a:xfrm rot="18630388">
            <a:off x="9121783" y="3137799"/>
            <a:ext cx="814884" cy="463114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307854">
                <a:moveTo>
                  <a:pt x="254643" y="104172"/>
                </a:moveTo>
                <a:lnTo>
                  <a:pt x="796081" y="0"/>
                </a:lnTo>
                <a:lnTo>
                  <a:pt x="1016000" y="307854"/>
                </a:lnTo>
                <a:lnTo>
                  <a:pt x="0" y="307854"/>
                </a:lnTo>
                <a:lnTo>
                  <a:pt x="254643" y="104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xmlns="" id="{2232B2DA-0810-4B1D-A698-529FD61D8955}"/>
              </a:ext>
            </a:extLst>
          </p:cNvPr>
          <p:cNvSpPr/>
          <p:nvPr/>
        </p:nvSpPr>
        <p:spPr>
          <a:xfrm rot="10147086">
            <a:off x="10403517" y="2973041"/>
            <a:ext cx="733177" cy="592344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  <a:gd name="connsiteX0" fmla="*/ 58175 w 1016000"/>
              <a:gd name="connsiteY0" fmla="*/ 45349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58175 w 1016000"/>
              <a:gd name="connsiteY4" fmla="*/ 45349 h 307854"/>
              <a:gd name="connsiteX0" fmla="*/ 58175 w 1016000"/>
              <a:gd name="connsiteY0" fmla="*/ 115182 h 377687"/>
              <a:gd name="connsiteX1" fmla="*/ 869634 w 1016000"/>
              <a:gd name="connsiteY1" fmla="*/ 0 h 377687"/>
              <a:gd name="connsiteX2" fmla="*/ 1016000 w 1016000"/>
              <a:gd name="connsiteY2" fmla="*/ 377687 h 377687"/>
              <a:gd name="connsiteX3" fmla="*/ 0 w 1016000"/>
              <a:gd name="connsiteY3" fmla="*/ 377687 h 377687"/>
              <a:gd name="connsiteX4" fmla="*/ 58175 w 1016000"/>
              <a:gd name="connsiteY4" fmla="*/ 115182 h 377687"/>
              <a:gd name="connsiteX0" fmla="*/ 58175 w 869634"/>
              <a:gd name="connsiteY0" fmla="*/ 115182 h 377687"/>
              <a:gd name="connsiteX1" fmla="*/ 869634 w 869634"/>
              <a:gd name="connsiteY1" fmla="*/ 0 h 377687"/>
              <a:gd name="connsiteX2" fmla="*/ 614094 w 869634"/>
              <a:gd name="connsiteY2" fmla="*/ 284912 h 377687"/>
              <a:gd name="connsiteX3" fmla="*/ 0 w 869634"/>
              <a:gd name="connsiteY3" fmla="*/ 377687 h 377687"/>
              <a:gd name="connsiteX4" fmla="*/ 58175 w 869634"/>
              <a:gd name="connsiteY4" fmla="*/ 115182 h 377687"/>
              <a:gd name="connsiteX0" fmla="*/ 102668 w 914127"/>
              <a:gd name="connsiteY0" fmla="*/ 115182 h 393759"/>
              <a:gd name="connsiteX1" fmla="*/ 914127 w 914127"/>
              <a:gd name="connsiteY1" fmla="*/ 0 h 393759"/>
              <a:gd name="connsiteX2" fmla="*/ 658587 w 914127"/>
              <a:gd name="connsiteY2" fmla="*/ 284912 h 393759"/>
              <a:gd name="connsiteX3" fmla="*/ 0 w 914127"/>
              <a:gd name="connsiteY3" fmla="*/ 393759 h 393759"/>
              <a:gd name="connsiteX4" fmla="*/ 102668 w 914127"/>
              <a:gd name="connsiteY4" fmla="*/ 115182 h 39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27" h="393759">
                <a:moveTo>
                  <a:pt x="102668" y="115182"/>
                </a:moveTo>
                <a:lnTo>
                  <a:pt x="914127" y="0"/>
                </a:lnTo>
                <a:lnTo>
                  <a:pt x="658587" y="284912"/>
                </a:lnTo>
                <a:lnTo>
                  <a:pt x="0" y="393759"/>
                </a:lnTo>
                <a:lnTo>
                  <a:pt x="102668" y="11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05" y="1712893"/>
            <a:ext cx="11629766" cy="3490176"/>
          </a:xfrm>
          <a:prstGeom prst="rect">
            <a:avLst/>
          </a:prstGeom>
        </p:spPr>
      </p:pic>
      <p:sp>
        <p:nvSpPr>
          <p:cNvPr id="9" name="TextBox 35">
            <a:extLst>
              <a:ext uri="{FF2B5EF4-FFF2-40B4-BE49-F238E27FC236}">
                <a16:creationId xmlns:a16="http://schemas.microsoft.com/office/drawing/2014/main" xmlns="" id="{B4598575-E0CD-4B0E-BD87-942520C95E42}"/>
              </a:ext>
            </a:extLst>
          </p:cNvPr>
          <p:cNvSpPr txBox="1"/>
          <p:nvPr/>
        </p:nvSpPr>
        <p:spPr>
          <a:xfrm>
            <a:off x="3585975" y="5421967"/>
            <a:ext cx="4911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Carte de visite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=""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25757" y="93229"/>
            <a:ext cx="12050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32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Carte de visite</a:t>
            </a:r>
            <a:endParaRPr lang="en-US" sz="32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99527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0">
            <a:extLst>
              <a:ext uri="{FF2B5EF4-FFF2-40B4-BE49-F238E27FC236}">
                <a16:creationId xmlns:a16="http://schemas.microsoft.com/office/drawing/2014/main" xmlns="" id="{B46ED6EA-4D0C-43DE-846E-FC1461FCD827}"/>
              </a:ext>
            </a:extLst>
          </p:cNvPr>
          <p:cNvSpPr>
            <a:spLocks/>
          </p:cNvSpPr>
          <p:nvPr/>
        </p:nvSpPr>
        <p:spPr bwMode="auto">
          <a:xfrm>
            <a:off x="8341351" y="447671"/>
            <a:ext cx="3850649" cy="6410329"/>
          </a:xfrm>
          <a:custGeom>
            <a:avLst/>
            <a:gdLst>
              <a:gd name="T0" fmla="*/ 2163 w 2595"/>
              <a:gd name="T1" fmla="*/ 288 h 4320"/>
              <a:gd name="T2" fmla="*/ 1822 w 2595"/>
              <a:gd name="T3" fmla="*/ 554 h 4320"/>
              <a:gd name="T4" fmla="*/ 1822 w 2595"/>
              <a:gd name="T5" fmla="*/ 765 h 4320"/>
              <a:gd name="T6" fmla="*/ 1691 w 2595"/>
              <a:gd name="T7" fmla="*/ 1020 h 4320"/>
              <a:gd name="T8" fmla="*/ 1691 w 2595"/>
              <a:gd name="T9" fmla="*/ 1254 h 4320"/>
              <a:gd name="T10" fmla="*/ 1926 w 2595"/>
              <a:gd name="T11" fmla="*/ 1503 h 4320"/>
              <a:gd name="T12" fmla="*/ 1926 w 2595"/>
              <a:gd name="T13" fmla="*/ 2008 h 4320"/>
              <a:gd name="T14" fmla="*/ 1415 w 2595"/>
              <a:gd name="T15" fmla="*/ 2240 h 4320"/>
              <a:gd name="T16" fmla="*/ 1180 w 2595"/>
              <a:gd name="T17" fmla="*/ 2364 h 4320"/>
              <a:gd name="T18" fmla="*/ 1311 w 2595"/>
              <a:gd name="T19" fmla="*/ 2549 h 4320"/>
              <a:gd name="T20" fmla="*/ 1180 w 2595"/>
              <a:gd name="T21" fmla="*/ 2906 h 4320"/>
              <a:gd name="T22" fmla="*/ 735 w 2595"/>
              <a:gd name="T23" fmla="*/ 3011 h 4320"/>
              <a:gd name="T24" fmla="*/ 577 w 2595"/>
              <a:gd name="T25" fmla="*/ 3514 h 4320"/>
              <a:gd name="T26" fmla="*/ 341 w 2595"/>
              <a:gd name="T27" fmla="*/ 3739 h 4320"/>
              <a:gd name="T28" fmla="*/ 92 w 2595"/>
              <a:gd name="T29" fmla="*/ 3804 h 4320"/>
              <a:gd name="T30" fmla="*/ 92 w 2595"/>
              <a:gd name="T31" fmla="*/ 4096 h 4320"/>
              <a:gd name="T32" fmla="*/ 0 w 2595"/>
              <a:gd name="T33" fmla="*/ 4320 h 4320"/>
              <a:gd name="T34" fmla="*/ 2595 w 2595"/>
              <a:gd name="T35" fmla="*/ 4320 h 4320"/>
              <a:gd name="T36" fmla="*/ 2595 w 2595"/>
              <a:gd name="T37" fmla="*/ 0 h 4320"/>
              <a:gd name="T38" fmla="*/ 2379 w 2595"/>
              <a:gd name="T39" fmla="*/ 288 h 4320"/>
              <a:gd name="T40" fmla="*/ 2163 w 2595"/>
              <a:gd name="T41" fmla="*/ 288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595" h="4320">
                <a:moveTo>
                  <a:pt x="2163" y="288"/>
                </a:moveTo>
                <a:lnTo>
                  <a:pt x="1822" y="554"/>
                </a:lnTo>
                <a:lnTo>
                  <a:pt x="1822" y="765"/>
                </a:lnTo>
                <a:lnTo>
                  <a:pt x="1691" y="1020"/>
                </a:lnTo>
                <a:lnTo>
                  <a:pt x="1691" y="1254"/>
                </a:lnTo>
                <a:lnTo>
                  <a:pt x="1926" y="1503"/>
                </a:lnTo>
                <a:lnTo>
                  <a:pt x="1926" y="2008"/>
                </a:lnTo>
                <a:lnTo>
                  <a:pt x="1415" y="2240"/>
                </a:lnTo>
                <a:lnTo>
                  <a:pt x="1180" y="2364"/>
                </a:lnTo>
                <a:lnTo>
                  <a:pt x="1311" y="2549"/>
                </a:lnTo>
                <a:lnTo>
                  <a:pt x="1180" y="2906"/>
                </a:lnTo>
                <a:lnTo>
                  <a:pt x="735" y="3011"/>
                </a:lnTo>
                <a:lnTo>
                  <a:pt x="577" y="3514"/>
                </a:lnTo>
                <a:lnTo>
                  <a:pt x="341" y="3739"/>
                </a:lnTo>
                <a:lnTo>
                  <a:pt x="92" y="3804"/>
                </a:lnTo>
                <a:lnTo>
                  <a:pt x="92" y="4096"/>
                </a:lnTo>
                <a:lnTo>
                  <a:pt x="0" y="4320"/>
                </a:lnTo>
                <a:lnTo>
                  <a:pt x="2595" y="4320"/>
                </a:lnTo>
                <a:lnTo>
                  <a:pt x="2595" y="0"/>
                </a:lnTo>
                <a:lnTo>
                  <a:pt x="2379" y="288"/>
                </a:lnTo>
                <a:lnTo>
                  <a:pt x="2163" y="28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4598575-E0CD-4B0E-BD87-942520C95E42}"/>
              </a:ext>
            </a:extLst>
          </p:cNvPr>
          <p:cNvSpPr txBox="1"/>
          <p:nvPr/>
        </p:nvSpPr>
        <p:spPr>
          <a:xfrm>
            <a:off x="457200" y="6349245"/>
            <a:ext cx="120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srgbClr val="FFFFFF">
                    <a:lumMod val="65000"/>
                  </a:srgb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SanarSoft</a:t>
            </a:r>
            <a:endParaRPr lang="en-GB" dirty="0">
              <a:solidFill>
                <a:srgbClr val="FFFFFF">
                  <a:lumMod val="65000"/>
                </a:srgb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99AC3C-FE44-4341-B799-F20DE8937C2B}"/>
              </a:ext>
            </a:extLst>
          </p:cNvPr>
          <p:cNvSpPr txBox="1"/>
          <p:nvPr/>
        </p:nvSpPr>
        <p:spPr>
          <a:xfrm>
            <a:off x="1202749" y="235148"/>
            <a:ext cx="9673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60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Bilan Com. &amp; marketing</a:t>
            </a:r>
            <a:endParaRPr lang="en-US" sz="6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48E6F56-09E3-4F3A-924D-FBA09B630870}"/>
              </a:ext>
            </a:extLst>
          </p:cNvPr>
          <p:cNvGrpSpPr/>
          <p:nvPr/>
        </p:nvGrpSpPr>
        <p:grpSpPr>
          <a:xfrm>
            <a:off x="6007234" y="1433908"/>
            <a:ext cx="2583198" cy="4910594"/>
            <a:chOff x="2570163" y="709613"/>
            <a:chExt cx="3254376" cy="6186487"/>
          </a:xfrm>
          <a:solidFill>
            <a:schemeClr val="tx1"/>
          </a:solidFill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C60459A2-997B-4FC3-8225-2C531CE2A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163" y="1758950"/>
              <a:ext cx="3014663" cy="5137150"/>
            </a:xfrm>
            <a:custGeom>
              <a:avLst/>
              <a:gdLst>
                <a:gd name="T0" fmla="*/ 1281 w 1292"/>
                <a:gd name="T1" fmla="*/ 401 h 2184"/>
                <a:gd name="T2" fmla="*/ 1272 w 1292"/>
                <a:gd name="T3" fmla="*/ 391 h 2184"/>
                <a:gd name="T4" fmla="*/ 1223 w 1292"/>
                <a:gd name="T5" fmla="*/ 370 h 2184"/>
                <a:gd name="T6" fmla="*/ 1159 w 1292"/>
                <a:gd name="T7" fmla="*/ 415 h 2184"/>
                <a:gd name="T8" fmla="*/ 1021 w 1292"/>
                <a:gd name="T9" fmla="*/ 696 h 2184"/>
                <a:gd name="T10" fmla="*/ 983 w 1292"/>
                <a:gd name="T11" fmla="*/ 717 h 2184"/>
                <a:gd name="T12" fmla="*/ 744 w 1292"/>
                <a:gd name="T13" fmla="*/ 718 h 2184"/>
                <a:gd name="T14" fmla="*/ 740 w 1292"/>
                <a:gd name="T15" fmla="*/ 703 h 2184"/>
                <a:gd name="T16" fmla="*/ 763 w 1292"/>
                <a:gd name="T17" fmla="*/ 676 h 2184"/>
                <a:gd name="T18" fmla="*/ 977 w 1292"/>
                <a:gd name="T19" fmla="*/ 475 h 2184"/>
                <a:gd name="T20" fmla="*/ 1007 w 1292"/>
                <a:gd name="T21" fmla="*/ 388 h 2184"/>
                <a:gd name="T22" fmla="*/ 1007 w 1292"/>
                <a:gd name="T23" fmla="*/ 388 h 2184"/>
                <a:gd name="T24" fmla="*/ 1007 w 1292"/>
                <a:gd name="T25" fmla="*/ 388 h 2184"/>
                <a:gd name="T26" fmla="*/ 1001 w 1292"/>
                <a:gd name="T27" fmla="*/ 371 h 2184"/>
                <a:gd name="T28" fmla="*/ 975 w 1292"/>
                <a:gd name="T29" fmla="*/ 299 h 2184"/>
                <a:gd name="T30" fmla="*/ 871 w 1292"/>
                <a:gd name="T31" fmla="*/ 47 h 2184"/>
                <a:gd name="T32" fmla="*/ 807 w 1292"/>
                <a:gd name="T33" fmla="*/ 0 h 2184"/>
                <a:gd name="T34" fmla="*/ 740 w 1292"/>
                <a:gd name="T35" fmla="*/ 67 h 2184"/>
                <a:gd name="T36" fmla="*/ 746 w 1292"/>
                <a:gd name="T37" fmla="*/ 95 h 2184"/>
                <a:gd name="T38" fmla="*/ 814 w 1292"/>
                <a:gd name="T39" fmla="*/ 259 h 2184"/>
                <a:gd name="T40" fmla="*/ 849 w 1292"/>
                <a:gd name="T41" fmla="*/ 362 h 2184"/>
                <a:gd name="T42" fmla="*/ 839 w 1292"/>
                <a:gd name="T43" fmla="*/ 411 h 2184"/>
                <a:gd name="T44" fmla="*/ 616 w 1292"/>
                <a:gd name="T45" fmla="*/ 622 h 2184"/>
                <a:gd name="T46" fmla="*/ 573 w 1292"/>
                <a:gd name="T47" fmla="*/ 638 h 2184"/>
                <a:gd name="T48" fmla="*/ 383 w 1292"/>
                <a:gd name="T49" fmla="*/ 831 h 2184"/>
                <a:gd name="T50" fmla="*/ 383 w 1292"/>
                <a:gd name="T51" fmla="*/ 1241 h 2184"/>
                <a:gd name="T52" fmla="*/ 368 w 1292"/>
                <a:gd name="T53" fmla="*/ 1355 h 2184"/>
                <a:gd name="T54" fmla="*/ 305 w 1292"/>
                <a:gd name="T55" fmla="*/ 1619 h 2184"/>
                <a:gd name="T56" fmla="*/ 270 w 1292"/>
                <a:gd name="T57" fmla="*/ 1689 h 2184"/>
                <a:gd name="T58" fmla="*/ 44 w 1292"/>
                <a:gd name="T59" fmla="*/ 1952 h 2184"/>
                <a:gd name="T60" fmla="*/ 10 w 1292"/>
                <a:gd name="T61" fmla="*/ 2018 h 2184"/>
                <a:gd name="T62" fmla="*/ 69 w 1292"/>
                <a:gd name="T63" fmla="*/ 2132 h 2184"/>
                <a:gd name="T64" fmla="*/ 208 w 1292"/>
                <a:gd name="T65" fmla="*/ 2092 h 2184"/>
                <a:gd name="T66" fmla="*/ 452 w 1292"/>
                <a:gd name="T67" fmla="*/ 1809 h 2184"/>
                <a:gd name="T68" fmla="*/ 500 w 1292"/>
                <a:gd name="T69" fmla="*/ 1708 h 2184"/>
                <a:gd name="T70" fmla="*/ 549 w 1292"/>
                <a:gd name="T71" fmla="*/ 1472 h 2184"/>
                <a:gd name="T72" fmla="*/ 598 w 1292"/>
                <a:gd name="T73" fmla="*/ 1447 h 2184"/>
                <a:gd name="T74" fmla="*/ 740 w 1292"/>
                <a:gd name="T75" fmla="*/ 1661 h 2184"/>
                <a:gd name="T76" fmla="*/ 904 w 1292"/>
                <a:gd name="T77" fmla="*/ 2090 h 2184"/>
                <a:gd name="T78" fmla="*/ 1044 w 1292"/>
                <a:gd name="T79" fmla="*/ 2161 h 2184"/>
                <a:gd name="T80" fmla="*/ 1104 w 1292"/>
                <a:gd name="T81" fmla="*/ 2010 h 2184"/>
                <a:gd name="T82" fmla="*/ 980 w 1292"/>
                <a:gd name="T83" fmla="*/ 1676 h 2184"/>
                <a:gd name="T84" fmla="*/ 905 w 1292"/>
                <a:gd name="T85" fmla="*/ 1506 h 2184"/>
                <a:gd name="T86" fmla="*/ 761 w 1292"/>
                <a:gd name="T87" fmla="*/ 1309 h 2184"/>
                <a:gd name="T88" fmla="*/ 741 w 1292"/>
                <a:gd name="T89" fmla="*/ 1248 h 2184"/>
                <a:gd name="T90" fmla="*/ 740 w 1292"/>
                <a:gd name="T91" fmla="*/ 949 h 2184"/>
                <a:gd name="T92" fmla="*/ 740 w 1292"/>
                <a:gd name="T93" fmla="*/ 847 h 2184"/>
                <a:gd name="T94" fmla="*/ 813 w 1292"/>
                <a:gd name="T95" fmla="*/ 847 h 2184"/>
                <a:gd name="T96" fmla="*/ 1035 w 1292"/>
                <a:gd name="T97" fmla="*/ 859 h 2184"/>
                <a:gd name="T98" fmla="*/ 1120 w 1292"/>
                <a:gd name="T99" fmla="*/ 809 h 2184"/>
                <a:gd name="T100" fmla="*/ 1244 w 1292"/>
                <a:gd name="T101" fmla="*/ 557 h 2184"/>
                <a:gd name="T102" fmla="*/ 1292 w 1292"/>
                <a:gd name="T103" fmla="*/ 439 h 2184"/>
                <a:gd name="T104" fmla="*/ 1281 w 1292"/>
                <a:gd name="T105" fmla="*/ 401 h 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92" h="2184">
                  <a:moveTo>
                    <a:pt x="1281" y="401"/>
                  </a:moveTo>
                  <a:cubicBezTo>
                    <a:pt x="1279" y="398"/>
                    <a:pt x="1276" y="394"/>
                    <a:pt x="1272" y="391"/>
                  </a:cubicBezTo>
                  <a:cubicBezTo>
                    <a:pt x="1260" y="378"/>
                    <a:pt x="1242" y="370"/>
                    <a:pt x="1223" y="370"/>
                  </a:cubicBezTo>
                  <a:cubicBezTo>
                    <a:pt x="1194" y="370"/>
                    <a:pt x="1175" y="385"/>
                    <a:pt x="1159" y="415"/>
                  </a:cubicBezTo>
                  <a:cubicBezTo>
                    <a:pt x="1143" y="445"/>
                    <a:pt x="1064" y="612"/>
                    <a:pt x="1021" y="696"/>
                  </a:cubicBezTo>
                  <a:cubicBezTo>
                    <a:pt x="1015" y="707"/>
                    <a:pt x="996" y="717"/>
                    <a:pt x="983" y="717"/>
                  </a:cubicBezTo>
                  <a:cubicBezTo>
                    <a:pt x="903" y="719"/>
                    <a:pt x="824" y="718"/>
                    <a:pt x="744" y="718"/>
                  </a:cubicBezTo>
                  <a:cubicBezTo>
                    <a:pt x="742" y="713"/>
                    <a:pt x="741" y="708"/>
                    <a:pt x="740" y="703"/>
                  </a:cubicBezTo>
                  <a:cubicBezTo>
                    <a:pt x="747" y="694"/>
                    <a:pt x="754" y="684"/>
                    <a:pt x="763" y="676"/>
                  </a:cubicBezTo>
                  <a:cubicBezTo>
                    <a:pt x="834" y="608"/>
                    <a:pt x="905" y="541"/>
                    <a:pt x="977" y="475"/>
                  </a:cubicBezTo>
                  <a:cubicBezTo>
                    <a:pt x="1005" y="449"/>
                    <a:pt x="1015" y="421"/>
                    <a:pt x="1007" y="388"/>
                  </a:cubicBezTo>
                  <a:cubicBezTo>
                    <a:pt x="1007" y="388"/>
                    <a:pt x="1007" y="388"/>
                    <a:pt x="1007" y="388"/>
                  </a:cubicBezTo>
                  <a:cubicBezTo>
                    <a:pt x="1007" y="388"/>
                    <a:pt x="1007" y="388"/>
                    <a:pt x="1007" y="388"/>
                  </a:cubicBezTo>
                  <a:cubicBezTo>
                    <a:pt x="1005" y="382"/>
                    <a:pt x="1003" y="377"/>
                    <a:pt x="1001" y="371"/>
                  </a:cubicBezTo>
                  <a:cubicBezTo>
                    <a:pt x="992" y="347"/>
                    <a:pt x="983" y="323"/>
                    <a:pt x="975" y="299"/>
                  </a:cubicBezTo>
                  <a:cubicBezTo>
                    <a:pt x="871" y="47"/>
                    <a:pt x="871" y="47"/>
                    <a:pt x="871" y="47"/>
                  </a:cubicBezTo>
                  <a:cubicBezTo>
                    <a:pt x="862" y="19"/>
                    <a:pt x="837" y="0"/>
                    <a:pt x="807" y="0"/>
                  </a:cubicBezTo>
                  <a:cubicBezTo>
                    <a:pt x="770" y="0"/>
                    <a:pt x="740" y="30"/>
                    <a:pt x="740" y="67"/>
                  </a:cubicBezTo>
                  <a:cubicBezTo>
                    <a:pt x="740" y="77"/>
                    <a:pt x="742" y="87"/>
                    <a:pt x="746" y="95"/>
                  </a:cubicBezTo>
                  <a:cubicBezTo>
                    <a:pt x="814" y="259"/>
                    <a:pt x="814" y="259"/>
                    <a:pt x="814" y="259"/>
                  </a:cubicBezTo>
                  <a:cubicBezTo>
                    <a:pt x="826" y="293"/>
                    <a:pt x="838" y="328"/>
                    <a:pt x="849" y="362"/>
                  </a:cubicBezTo>
                  <a:cubicBezTo>
                    <a:pt x="853" y="376"/>
                    <a:pt x="849" y="401"/>
                    <a:pt x="839" y="411"/>
                  </a:cubicBezTo>
                  <a:cubicBezTo>
                    <a:pt x="766" y="483"/>
                    <a:pt x="691" y="553"/>
                    <a:pt x="616" y="622"/>
                  </a:cubicBezTo>
                  <a:cubicBezTo>
                    <a:pt x="605" y="632"/>
                    <a:pt x="588" y="638"/>
                    <a:pt x="573" y="638"/>
                  </a:cubicBezTo>
                  <a:cubicBezTo>
                    <a:pt x="450" y="643"/>
                    <a:pt x="384" y="708"/>
                    <a:pt x="383" y="831"/>
                  </a:cubicBezTo>
                  <a:cubicBezTo>
                    <a:pt x="383" y="967"/>
                    <a:pt x="384" y="1104"/>
                    <a:pt x="383" y="1241"/>
                  </a:cubicBezTo>
                  <a:cubicBezTo>
                    <a:pt x="382" y="1279"/>
                    <a:pt x="376" y="1318"/>
                    <a:pt x="368" y="1355"/>
                  </a:cubicBezTo>
                  <a:cubicBezTo>
                    <a:pt x="349" y="1444"/>
                    <a:pt x="328" y="1532"/>
                    <a:pt x="305" y="1619"/>
                  </a:cubicBezTo>
                  <a:cubicBezTo>
                    <a:pt x="299" y="1644"/>
                    <a:pt x="286" y="1669"/>
                    <a:pt x="270" y="1689"/>
                  </a:cubicBezTo>
                  <a:cubicBezTo>
                    <a:pt x="196" y="1778"/>
                    <a:pt x="118" y="1864"/>
                    <a:pt x="44" y="1952"/>
                  </a:cubicBezTo>
                  <a:cubicBezTo>
                    <a:pt x="28" y="1971"/>
                    <a:pt x="15" y="1995"/>
                    <a:pt x="10" y="2018"/>
                  </a:cubicBezTo>
                  <a:cubicBezTo>
                    <a:pt x="0" y="2066"/>
                    <a:pt x="27" y="2113"/>
                    <a:pt x="69" y="2132"/>
                  </a:cubicBezTo>
                  <a:cubicBezTo>
                    <a:pt x="118" y="2154"/>
                    <a:pt x="164" y="2141"/>
                    <a:pt x="208" y="2092"/>
                  </a:cubicBezTo>
                  <a:cubicBezTo>
                    <a:pt x="290" y="1998"/>
                    <a:pt x="373" y="1905"/>
                    <a:pt x="452" y="1809"/>
                  </a:cubicBezTo>
                  <a:cubicBezTo>
                    <a:pt x="475" y="1781"/>
                    <a:pt x="491" y="1743"/>
                    <a:pt x="500" y="1708"/>
                  </a:cubicBezTo>
                  <a:cubicBezTo>
                    <a:pt x="520" y="1630"/>
                    <a:pt x="532" y="1550"/>
                    <a:pt x="549" y="1472"/>
                  </a:cubicBezTo>
                  <a:cubicBezTo>
                    <a:pt x="556" y="1435"/>
                    <a:pt x="581" y="1423"/>
                    <a:pt x="598" y="1447"/>
                  </a:cubicBezTo>
                  <a:cubicBezTo>
                    <a:pt x="649" y="1516"/>
                    <a:pt x="706" y="1584"/>
                    <a:pt x="740" y="1661"/>
                  </a:cubicBezTo>
                  <a:cubicBezTo>
                    <a:pt x="803" y="1801"/>
                    <a:pt x="849" y="1947"/>
                    <a:pt x="904" y="2090"/>
                  </a:cubicBezTo>
                  <a:cubicBezTo>
                    <a:pt x="929" y="2157"/>
                    <a:pt x="985" y="2184"/>
                    <a:pt x="1044" y="2161"/>
                  </a:cubicBezTo>
                  <a:cubicBezTo>
                    <a:pt x="1106" y="2137"/>
                    <a:pt x="1129" y="2078"/>
                    <a:pt x="1104" y="2010"/>
                  </a:cubicBezTo>
                  <a:cubicBezTo>
                    <a:pt x="1063" y="1899"/>
                    <a:pt x="1022" y="1787"/>
                    <a:pt x="980" y="1676"/>
                  </a:cubicBezTo>
                  <a:cubicBezTo>
                    <a:pt x="958" y="1619"/>
                    <a:pt x="938" y="1558"/>
                    <a:pt x="905" y="1506"/>
                  </a:cubicBezTo>
                  <a:cubicBezTo>
                    <a:pt x="863" y="1437"/>
                    <a:pt x="808" y="1375"/>
                    <a:pt x="761" y="1309"/>
                  </a:cubicBezTo>
                  <a:cubicBezTo>
                    <a:pt x="749" y="1292"/>
                    <a:pt x="742" y="1269"/>
                    <a:pt x="741" y="1248"/>
                  </a:cubicBezTo>
                  <a:cubicBezTo>
                    <a:pt x="739" y="1148"/>
                    <a:pt x="740" y="1049"/>
                    <a:pt x="740" y="949"/>
                  </a:cubicBezTo>
                  <a:cubicBezTo>
                    <a:pt x="740" y="916"/>
                    <a:pt x="740" y="882"/>
                    <a:pt x="740" y="847"/>
                  </a:cubicBezTo>
                  <a:cubicBezTo>
                    <a:pt x="769" y="847"/>
                    <a:pt x="791" y="846"/>
                    <a:pt x="813" y="847"/>
                  </a:cubicBezTo>
                  <a:cubicBezTo>
                    <a:pt x="887" y="851"/>
                    <a:pt x="961" y="855"/>
                    <a:pt x="1035" y="859"/>
                  </a:cubicBezTo>
                  <a:cubicBezTo>
                    <a:pt x="1076" y="862"/>
                    <a:pt x="1103" y="847"/>
                    <a:pt x="1120" y="809"/>
                  </a:cubicBezTo>
                  <a:cubicBezTo>
                    <a:pt x="1160" y="725"/>
                    <a:pt x="1204" y="642"/>
                    <a:pt x="1244" y="557"/>
                  </a:cubicBezTo>
                  <a:cubicBezTo>
                    <a:pt x="1264" y="513"/>
                    <a:pt x="1292" y="459"/>
                    <a:pt x="1292" y="439"/>
                  </a:cubicBezTo>
                  <a:cubicBezTo>
                    <a:pt x="1292" y="425"/>
                    <a:pt x="1288" y="412"/>
                    <a:pt x="1281" y="4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8AD08E86-B5DE-41F0-AA4F-61EE1C6E4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951" y="981075"/>
              <a:ext cx="2541588" cy="2141538"/>
            </a:xfrm>
            <a:custGeom>
              <a:avLst/>
              <a:gdLst>
                <a:gd name="T0" fmla="*/ 1601 w 1601"/>
                <a:gd name="T1" fmla="*/ 1277 h 1349"/>
                <a:gd name="T2" fmla="*/ 1542 w 1601"/>
                <a:gd name="T3" fmla="*/ 1349 h 1349"/>
                <a:gd name="T4" fmla="*/ 0 w 1601"/>
                <a:gd name="T5" fmla="*/ 71 h 1349"/>
                <a:gd name="T6" fmla="*/ 58 w 1601"/>
                <a:gd name="T7" fmla="*/ 0 h 1349"/>
                <a:gd name="T8" fmla="*/ 1601 w 1601"/>
                <a:gd name="T9" fmla="*/ 1277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1" h="1349">
                  <a:moveTo>
                    <a:pt x="1601" y="1277"/>
                  </a:moveTo>
                  <a:lnTo>
                    <a:pt x="1542" y="1349"/>
                  </a:lnTo>
                  <a:lnTo>
                    <a:pt x="0" y="71"/>
                  </a:lnTo>
                  <a:lnTo>
                    <a:pt x="58" y="0"/>
                  </a:lnTo>
                  <a:lnTo>
                    <a:pt x="1601" y="12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C9709AB2-32D8-4CFA-B12C-64B476814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09613"/>
              <a:ext cx="1004888" cy="1171575"/>
            </a:xfrm>
            <a:custGeom>
              <a:avLst/>
              <a:gdLst>
                <a:gd name="T0" fmla="*/ 196 w 431"/>
                <a:gd name="T1" fmla="*/ 225 h 498"/>
                <a:gd name="T2" fmla="*/ 431 w 431"/>
                <a:gd name="T3" fmla="*/ 4 h 498"/>
                <a:gd name="T4" fmla="*/ 119 w 431"/>
                <a:gd name="T5" fmla="*/ 161 h 498"/>
                <a:gd name="T6" fmla="*/ 24 w 431"/>
                <a:gd name="T7" fmla="*/ 498 h 498"/>
                <a:gd name="T8" fmla="*/ 196 w 431"/>
                <a:gd name="T9" fmla="*/ 225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498">
                  <a:moveTo>
                    <a:pt x="196" y="225"/>
                  </a:moveTo>
                  <a:cubicBezTo>
                    <a:pt x="271" y="135"/>
                    <a:pt x="352" y="60"/>
                    <a:pt x="431" y="4"/>
                  </a:cubicBezTo>
                  <a:cubicBezTo>
                    <a:pt x="325" y="0"/>
                    <a:pt x="206" y="56"/>
                    <a:pt x="119" y="161"/>
                  </a:cubicBezTo>
                  <a:cubicBezTo>
                    <a:pt x="32" y="266"/>
                    <a:pt x="0" y="394"/>
                    <a:pt x="24" y="498"/>
                  </a:cubicBezTo>
                  <a:cubicBezTo>
                    <a:pt x="64" y="409"/>
                    <a:pt x="122" y="316"/>
                    <a:pt x="196" y="2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155D5B97-42C2-4BF6-8B37-FD1EB4D08C81}"/>
                </a:ext>
              </a:extLst>
            </p:cNvPr>
            <p:cNvSpPr/>
            <p:nvPr/>
          </p:nvSpPr>
          <p:spPr>
            <a:xfrm>
              <a:off x="3362487" y="2263778"/>
              <a:ext cx="861765" cy="861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D7392C9-1859-4259-BBDE-44969263C79F}"/>
              </a:ext>
            </a:extLst>
          </p:cNvPr>
          <p:cNvSpPr txBox="1"/>
          <p:nvPr/>
        </p:nvSpPr>
        <p:spPr>
          <a:xfrm>
            <a:off x="1176628" y="1841230"/>
            <a:ext cx="117710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500" b="1" dirty="0">
                <a:solidFill>
                  <a:srgbClr val="C2C923"/>
                </a:solidFill>
                <a:latin typeface="Open Sans" panose="020B0606030504020204" pitchFamily="34" charset="0"/>
              </a:rPr>
              <a:t>01</a:t>
            </a:r>
            <a:endParaRPr lang="en-GB" sz="6500" b="1" dirty="0">
              <a:solidFill>
                <a:srgbClr val="C2C923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320232A-B6CD-4466-AE14-81FE20AFA91E}"/>
              </a:ext>
            </a:extLst>
          </p:cNvPr>
          <p:cNvSpPr txBox="1"/>
          <p:nvPr/>
        </p:nvSpPr>
        <p:spPr>
          <a:xfrm>
            <a:off x="1077324" y="2984203"/>
            <a:ext cx="13757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500" b="1" dirty="0">
                <a:solidFill>
                  <a:srgbClr val="CB1B4A"/>
                </a:solidFill>
                <a:latin typeface="Open Sans" panose="020B0606030504020204" pitchFamily="34" charset="0"/>
              </a:rPr>
              <a:t>0</a:t>
            </a:r>
            <a:r>
              <a:rPr lang="en-US" sz="6500" b="1" dirty="0">
                <a:solidFill>
                  <a:srgbClr val="CB1B4A"/>
                </a:solidFill>
                <a:latin typeface="Open Sans" panose="020B0606030504020204" pitchFamily="34" charset="0"/>
              </a:rPr>
              <a:t>2</a:t>
            </a:r>
            <a:endParaRPr lang="en-GB" sz="6500" b="1" dirty="0">
              <a:solidFill>
                <a:srgbClr val="CB1B4A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CBF5C73-0102-4355-9CC9-C65EF0A0E116}"/>
              </a:ext>
            </a:extLst>
          </p:cNvPr>
          <p:cNvSpPr txBox="1"/>
          <p:nvPr/>
        </p:nvSpPr>
        <p:spPr>
          <a:xfrm>
            <a:off x="2453040" y="2071402"/>
            <a:ext cx="286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Mise en oeuvre du plan de communication</a:t>
            </a:r>
            <a:endParaRPr lang="en-GB" sz="2000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92F38E8-BEA4-46FC-8769-180B63DE9292}"/>
              </a:ext>
            </a:extLst>
          </p:cNvPr>
          <p:cNvSpPr txBox="1"/>
          <p:nvPr/>
        </p:nvSpPr>
        <p:spPr>
          <a:xfrm>
            <a:off x="2463648" y="3225185"/>
            <a:ext cx="2855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Conception des supports de communication</a:t>
            </a:r>
            <a:endParaRPr lang="en-GB" sz="2000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D68C2E8-B9A7-4CD3-A4CC-397FCED25A9B}"/>
              </a:ext>
            </a:extLst>
          </p:cNvPr>
          <p:cNvSpPr txBox="1"/>
          <p:nvPr/>
        </p:nvSpPr>
        <p:spPr>
          <a:xfrm>
            <a:off x="2453039" y="4434624"/>
            <a:ext cx="2981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Communication digitale pour la communication de masse</a:t>
            </a:r>
            <a:endParaRPr lang="en-GB" sz="2000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D583CA-7273-45F4-A7E2-160BAA52EF40}"/>
              </a:ext>
            </a:extLst>
          </p:cNvPr>
          <p:cNvSpPr txBox="1"/>
          <p:nvPr/>
        </p:nvSpPr>
        <p:spPr>
          <a:xfrm>
            <a:off x="1077324" y="4235487"/>
            <a:ext cx="13757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500" b="1" dirty="0">
                <a:solidFill>
                  <a:srgbClr val="42AFB6"/>
                </a:solidFill>
                <a:latin typeface="Open Sans" panose="020B0606030504020204" pitchFamily="34" charset="0"/>
              </a:rPr>
              <a:t>0</a:t>
            </a:r>
            <a:r>
              <a:rPr lang="en-US" sz="6500" b="1" dirty="0">
                <a:solidFill>
                  <a:srgbClr val="42AFB6"/>
                </a:solidFill>
                <a:latin typeface="Open Sans" panose="020B0606030504020204" pitchFamily="34" charset="0"/>
              </a:rPr>
              <a:t>3</a:t>
            </a:r>
            <a:endParaRPr lang="en-GB" sz="6500" b="1" dirty="0">
              <a:solidFill>
                <a:srgbClr val="42AFB6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11A4FA8-ABD8-4D3B-ACF4-180259AFEFF9}"/>
              </a:ext>
            </a:extLst>
          </p:cNvPr>
          <p:cNvSpPr/>
          <p:nvPr/>
        </p:nvSpPr>
        <p:spPr>
          <a:xfrm>
            <a:off x="4824050" y="6081984"/>
            <a:ext cx="814884" cy="463114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307854">
                <a:moveTo>
                  <a:pt x="254643" y="104172"/>
                </a:moveTo>
                <a:lnTo>
                  <a:pt x="796081" y="0"/>
                </a:lnTo>
                <a:lnTo>
                  <a:pt x="1016000" y="307854"/>
                </a:lnTo>
                <a:lnTo>
                  <a:pt x="0" y="307854"/>
                </a:lnTo>
                <a:lnTo>
                  <a:pt x="254643" y="104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xmlns="" id="{0C885EC0-89EE-4696-B016-F6A888EEFA6D}"/>
              </a:ext>
            </a:extLst>
          </p:cNvPr>
          <p:cNvSpPr/>
          <p:nvPr/>
        </p:nvSpPr>
        <p:spPr>
          <a:xfrm flipH="1">
            <a:off x="6660099" y="6209822"/>
            <a:ext cx="969554" cy="369332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307854">
                <a:moveTo>
                  <a:pt x="254643" y="104172"/>
                </a:moveTo>
                <a:lnTo>
                  <a:pt x="796081" y="0"/>
                </a:lnTo>
                <a:lnTo>
                  <a:pt x="1016000" y="307854"/>
                </a:lnTo>
                <a:lnTo>
                  <a:pt x="0" y="307854"/>
                </a:lnTo>
                <a:lnTo>
                  <a:pt x="254643" y="104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xmlns="" id="{BDA12F15-E079-4979-AA1F-030BD74F72BD}"/>
              </a:ext>
            </a:extLst>
          </p:cNvPr>
          <p:cNvSpPr/>
          <p:nvPr/>
        </p:nvSpPr>
        <p:spPr>
          <a:xfrm flipH="1">
            <a:off x="4303555" y="6172690"/>
            <a:ext cx="290024" cy="335276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307854">
                <a:moveTo>
                  <a:pt x="254643" y="104172"/>
                </a:moveTo>
                <a:lnTo>
                  <a:pt x="796081" y="0"/>
                </a:lnTo>
                <a:lnTo>
                  <a:pt x="1016000" y="307854"/>
                </a:lnTo>
                <a:lnTo>
                  <a:pt x="0" y="307854"/>
                </a:lnTo>
                <a:lnTo>
                  <a:pt x="254643" y="104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xmlns="" id="{CD5C8480-1D24-4969-AB56-17BC388E29D4}"/>
              </a:ext>
            </a:extLst>
          </p:cNvPr>
          <p:cNvSpPr/>
          <p:nvPr/>
        </p:nvSpPr>
        <p:spPr>
          <a:xfrm>
            <a:off x="3783059" y="6331410"/>
            <a:ext cx="290025" cy="177319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307854">
                <a:moveTo>
                  <a:pt x="254643" y="104172"/>
                </a:moveTo>
                <a:lnTo>
                  <a:pt x="796081" y="0"/>
                </a:lnTo>
                <a:lnTo>
                  <a:pt x="1016000" y="307854"/>
                </a:lnTo>
                <a:lnTo>
                  <a:pt x="0" y="307854"/>
                </a:lnTo>
                <a:lnTo>
                  <a:pt x="254643" y="104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xmlns="" id="{C3E51257-19D3-4805-96BF-53A6FC77920B}"/>
              </a:ext>
            </a:extLst>
          </p:cNvPr>
          <p:cNvSpPr/>
          <p:nvPr/>
        </p:nvSpPr>
        <p:spPr>
          <a:xfrm rot="18630388">
            <a:off x="9121783" y="3137799"/>
            <a:ext cx="814884" cy="463114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307854">
                <a:moveTo>
                  <a:pt x="254643" y="104172"/>
                </a:moveTo>
                <a:lnTo>
                  <a:pt x="796081" y="0"/>
                </a:lnTo>
                <a:lnTo>
                  <a:pt x="1016000" y="307854"/>
                </a:lnTo>
                <a:lnTo>
                  <a:pt x="0" y="307854"/>
                </a:lnTo>
                <a:lnTo>
                  <a:pt x="254643" y="104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xmlns="" id="{2232B2DA-0810-4B1D-A698-529FD61D8955}"/>
              </a:ext>
            </a:extLst>
          </p:cNvPr>
          <p:cNvSpPr/>
          <p:nvPr/>
        </p:nvSpPr>
        <p:spPr>
          <a:xfrm rot="10147086">
            <a:off x="10403517" y="2973041"/>
            <a:ext cx="733177" cy="592344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  <a:gd name="connsiteX0" fmla="*/ 58175 w 1016000"/>
              <a:gd name="connsiteY0" fmla="*/ 45349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58175 w 1016000"/>
              <a:gd name="connsiteY4" fmla="*/ 45349 h 307854"/>
              <a:gd name="connsiteX0" fmla="*/ 58175 w 1016000"/>
              <a:gd name="connsiteY0" fmla="*/ 115182 h 377687"/>
              <a:gd name="connsiteX1" fmla="*/ 869634 w 1016000"/>
              <a:gd name="connsiteY1" fmla="*/ 0 h 377687"/>
              <a:gd name="connsiteX2" fmla="*/ 1016000 w 1016000"/>
              <a:gd name="connsiteY2" fmla="*/ 377687 h 377687"/>
              <a:gd name="connsiteX3" fmla="*/ 0 w 1016000"/>
              <a:gd name="connsiteY3" fmla="*/ 377687 h 377687"/>
              <a:gd name="connsiteX4" fmla="*/ 58175 w 1016000"/>
              <a:gd name="connsiteY4" fmla="*/ 115182 h 377687"/>
              <a:gd name="connsiteX0" fmla="*/ 58175 w 869634"/>
              <a:gd name="connsiteY0" fmla="*/ 115182 h 377687"/>
              <a:gd name="connsiteX1" fmla="*/ 869634 w 869634"/>
              <a:gd name="connsiteY1" fmla="*/ 0 h 377687"/>
              <a:gd name="connsiteX2" fmla="*/ 614094 w 869634"/>
              <a:gd name="connsiteY2" fmla="*/ 284912 h 377687"/>
              <a:gd name="connsiteX3" fmla="*/ 0 w 869634"/>
              <a:gd name="connsiteY3" fmla="*/ 377687 h 377687"/>
              <a:gd name="connsiteX4" fmla="*/ 58175 w 869634"/>
              <a:gd name="connsiteY4" fmla="*/ 115182 h 377687"/>
              <a:gd name="connsiteX0" fmla="*/ 102668 w 914127"/>
              <a:gd name="connsiteY0" fmla="*/ 115182 h 393759"/>
              <a:gd name="connsiteX1" fmla="*/ 914127 w 914127"/>
              <a:gd name="connsiteY1" fmla="*/ 0 h 393759"/>
              <a:gd name="connsiteX2" fmla="*/ 658587 w 914127"/>
              <a:gd name="connsiteY2" fmla="*/ 284912 h 393759"/>
              <a:gd name="connsiteX3" fmla="*/ 0 w 914127"/>
              <a:gd name="connsiteY3" fmla="*/ 393759 h 393759"/>
              <a:gd name="connsiteX4" fmla="*/ 102668 w 914127"/>
              <a:gd name="connsiteY4" fmla="*/ 115182 h 39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27" h="393759">
                <a:moveTo>
                  <a:pt x="102668" y="115182"/>
                </a:moveTo>
                <a:lnTo>
                  <a:pt x="914127" y="0"/>
                </a:lnTo>
                <a:lnTo>
                  <a:pt x="658587" y="284912"/>
                </a:lnTo>
                <a:lnTo>
                  <a:pt x="0" y="393759"/>
                </a:lnTo>
                <a:lnTo>
                  <a:pt x="102668" y="11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8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8" y="824381"/>
            <a:ext cx="7639134" cy="5111198"/>
          </a:xfrm>
          <a:prstGeom prst="rect">
            <a:avLst/>
          </a:prstGeom>
        </p:spPr>
      </p:pic>
      <p:sp>
        <p:nvSpPr>
          <p:cNvPr id="42" name="TextBox 4">
            <a:extLst>
              <a:ext uri="{FF2B5EF4-FFF2-40B4-BE49-F238E27FC236}">
                <a16:creationId xmlns=""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25757" y="93229"/>
            <a:ext cx="12050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3200" b="1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Bilan Marketing et communication </a:t>
            </a:r>
            <a:r>
              <a:rPr lang="fr-FR" sz="32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– Communication digitale </a:t>
            </a:r>
            <a:endParaRPr lang="en-US" sz="32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5" b="535"/>
          <a:stretch/>
        </p:blipFill>
        <p:spPr>
          <a:xfrm>
            <a:off x="8775032" y="1572362"/>
            <a:ext cx="3301057" cy="375705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217762" y="1904285"/>
            <a:ext cx="164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B1B4A"/>
                </a:solidFill>
              </a:rPr>
              <a:t>P</a:t>
            </a:r>
            <a:r>
              <a:rPr lang="fr-FR" sz="2400" b="1" dirty="0" smtClean="0">
                <a:solidFill>
                  <a:srgbClr val="CB1B4A"/>
                </a:solidFill>
              </a:rPr>
              <a:t>résence</a:t>
            </a:r>
            <a:endParaRPr lang="fr-FR" sz="2400" b="1" dirty="0">
              <a:solidFill>
                <a:srgbClr val="CB1B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8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="" xmlns:a16="http://schemas.microsoft.com/office/drawing/2014/main" id="{15F9E255-61F9-4DFF-8290-1A613DA1B5BB}"/>
              </a:ext>
            </a:extLst>
          </p:cNvPr>
          <p:cNvSpPr/>
          <p:nvPr/>
        </p:nvSpPr>
        <p:spPr>
          <a:xfrm>
            <a:off x="1546818" y="5633437"/>
            <a:ext cx="3766861" cy="239629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591D7154-7104-477A-A267-29B7F59277CF}"/>
              </a:ext>
            </a:extLst>
          </p:cNvPr>
          <p:cNvGrpSpPr/>
          <p:nvPr/>
        </p:nvGrpSpPr>
        <p:grpSpPr>
          <a:xfrm>
            <a:off x="1954212" y="1428826"/>
            <a:ext cx="3359467" cy="4325468"/>
            <a:chOff x="2050732" y="1266266"/>
            <a:chExt cx="3359467" cy="4325468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48B83C53-B05F-482A-82A1-BE0464743B39}"/>
                </a:ext>
              </a:extLst>
            </p:cNvPr>
            <p:cNvGrpSpPr/>
            <p:nvPr/>
          </p:nvGrpSpPr>
          <p:grpSpPr>
            <a:xfrm>
              <a:off x="2050732" y="1266266"/>
              <a:ext cx="3359467" cy="4325468"/>
              <a:chOff x="5230813" y="2312988"/>
              <a:chExt cx="1733550" cy="2232025"/>
            </a:xfrm>
          </p:grpSpPr>
          <p:sp>
            <p:nvSpPr>
              <p:cNvPr id="16" name="Freeform 6">
                <a:extLst>
                  <a:ext uri="{FF2B5EF4-FFF2-40B4-BE49-F238E27FC236}">
                    <a16:creationId xmlns="" xmlns:a16="http://schemas.microsoft.com/office/drawing/2014/main" id="{9BA7F78A-5B92-4949-8F8C-8ECC299BC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513" y="4191001"/>
                <a:ext cx="41275" cy="60325"/>
              </a:xfrm>
              <a:custGeom>
                <a:avLst/>
                <a:gdLst>
                  <a:gd name="T0" fmla="*/ 0 w 13"/>
                  <a:gd name="T1" fmla="*/ 3 h 19"/>
                  <a:gd name="T2" fmla="*/ 4 w 13"/>
                  <a:gd name="T3" fmla="*/ 0 h 19"/>
                  <a:gd name="T4" fmla="*/ 10 w 13"/>
                  <a:gd name="T5" fmla="*/ 5 h 19"/>
                  <a:gd name="T6" fmla="*/ 5 w 13"/>
                  <a:gd name="T7" fmla="*/ 18 h 19"/>
                  <a:gd name="T8" fmla="*/ 0 w 13"/>
                  <a:gd name="T9" fmla="*/ 15 h 19"/>
                  <a:gd name="T10" fmla="*/ 0 w 13"/>
                  <a:gd name="T1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9">
                    <a:moveTo>
                      <a:pt x="0" y="3"/>
                    </a:moveTo>
                    <a:cubicBezTo>
                      <a:pt x="2" y="2"/>
                      <a:pt x="3" y="1"/>
                      <a:pt x="4" y="0"/>
                    </a:cubicBezTo>
                    <a:cubicBezTo>
                      <a:pt x="6" y="2"/>
                      <a:pt x="8" y="3"/>
                      <a:pt x="10" y="5"/>
                    </a:cubicBezTo>
                    <a:cubicBezTo>
                      <a:pt x="13" y="10"/>
                      <a:pt x="11" y="17"/>
                      <a:pt x="5" y="18"/>
                    </a:cubicBezTo>
                    <a:cubicBezTo>
                      <a:pt x="4" y="19"/>
                      <a:pt x="2" y="17"/>
                      <a:pt x="0" y="15"/>
                    </a:cubicBezTo>
                    <a:cubicBezTo>
                      <a:pt x="7" y="11"/>
                      <a:pt x="5" y="7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="" xmlns:a16="http://schemas.microsoft.com/office/drawing/2014/main" id="{F5C40D60-8578-40FF-BE1E-194917DCC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5426" y="2944813"/>
                <a:ext cx="28575" cy="34925"/>
              </a:xfrm>
              <a:custGeom>
                <a:avLst/>
                <a:gdLst>
                  <a:gd name="T0" fmla="*/ 0 w 9"/>
                  <a:gd name="T1" fmla="*/ 10 h 11"/>
                  <a:gd name="T2" fmla="*/ 2 w 9"/>
                  <a:gd name="T3" fmla="*/ 1 h 11"/>
                  <a:gd name="T4" fmla="*/ 8 w 9"/>
                  <a:gd name="T5" fmla="*/ 1 h 11"/>
                  <a:gd name="T6" fmla="*/ 9 w 9"/>
                  <a:gd name="T7" fmla="*/ 3 h 11"/>
                  <a:gd name="T8" fmla="*/ 8 w 9"/>
                  <a:gd name="T9" fmla="*/ 4 h 11"/>
                  <a:gd name="T10" fmla="*/ 2 w 9"/>
                  <a:gd name="T11" fmla="*/ 11 h 11"/>
                  <a:gd name="T12" fmla="*/ 0 w 9"/>
                  <a:gd name="T1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0" y="10"/>
                    </a:moveTo>
                    <a:cubicBezTo>
                      <a:pt x="1" y="7"/>
                      <a:pt x="1" y="4"/>
                      <a:pt x="2" y="1"/>
                    </a:cubicBezTo>
                    <a:cubicBezTo>
                      <a:pt x="2" y="0"/>
                      <a:pt x="6" y="1"/>
                      <a:pt x="8" y="1"/>
                    </a:cubicBezTo>
                    <a:cubicBezTo>
                      <a:pt x="9" y="1"/>
                      <a:pt x="9" y="2"/>
                      <a:pt x="9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3" y="3"/>
                      <a:pt x="2" y="7"/>
                      <a:pt x="2" y="11"/>
                    </a:cubicBezTo>
                    <a:cubicBezTo>
                      <a:pt x="1" y="11"/>
                      <a:pt x="1" y="10"/>
                      <a:pt x="0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9" name="Freeform 9">
                <a:extLst>
                  <a:ext uri="{FF2B5EF4-FFF2-40B4-BE49-F238E27FC236}">
                    <a16:creationId xmlns="" xmlns:a16="http://schemas.microsoft.com/office/drawing/2014/main" id="{9AEF8173-5C3F-4A95-AFA5-151718BC36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30813" y="2312988"/>
                <a:ext cx="1733550" cy="2232025"/>
              </a:xfrm>
              <a:custGeom>
                <a:avLst/>
                <a:gdLst>
                  <a:gd name="T0" fmla="*/ 519 w 543"/>
                  <a:gd name="T1" fmla="*/ 420 h 700"/>
                  <a:gd name="T2" fmla="*/ 452 w 543"/>
                  <a:gd name="T3" fmla="*/ 344 h 700"/>
                  <a:gd name="T4" fmla="*/ 451 w 543"/>
                  <a:gd name="T5" fmla="*/ 131 h 700"/>
                  <a:gd name="T6" fmla="*/ 353 w 543"/>
                  <a:gd name="T7" fmla="*/ 120 h 700"/>
                  <a:gd name="T8" fmla="*/ 350 w 543"/>
                  <a:gd name="T9" fmla="*/ 120 h 700"/>
                  <a:gd name="T10" fmla="*/ 347 w 543"/>
                  <a:gd name="T11" fmla="*/ 93 h 700"/>
                  <a:gd name="T12" fmla="*/ 309 w 543"/>
                  <a:gd name="T13" fmla="*/ 76 h 700"/>
                  <a:gd name="T14" fmla="*/ 273 w 543"/>
                  <a:gd name="T15" fmla="*/ 18 h 700"/>
                  <a:gd name="T16" fmla="*/ 261 w 543"/>
                  <a:gd name="T17" fmla="*/ 10 h 700"/>
                  <a:gd name="T18" fmla="*/ 234 w 543"/>
                  <a:gd name="T19" fmla="*/ 2 h 700"/>
                  <a:gd name="T20" fmla="*/ 231 w 543"/>
                  <a:gd name="T21" fmla="*/ 2 h 700"/>
                  <a:gd name="T22" fmla="*/ 150 w 543"/>
                  <a:gd name="T23" fmla="*/ 69 h 700"/>
                  <a:gd name="T24" fmla="*/ 123 w 543"/>
                  <a:gd name="T25" fmla="*/ 75 h 700"/>
                  <a:gd name="T26" fmla="*/ 105 w 543"/>
                  <a:gd name="T27" fmla="*/ 114 h 700"/>
                  <a:gd name="T28" fmla="*/ 18 w 543"/>
                  <a:gd name="T29" fmla="*/ 120 h 700"/>
                  <a:gd name="T30" fmla="*/ 0 w 543"/>
                  <a:gd name="T31" fmla="*/ 371 h 700"/>
                  <a:gd name="T32" fmla="*/ 0 w 543"/>
                  <a:gd name="T33" fmla="*/ 606 h 700"/>
                  <a:gd name="T34" fmla="*/ 0 w 543"/>
                  <a:gd name="T35" fmla="*/ 607 h 700"/>
                  <a:gd name="T36" fmla="*/ 19 w 543"/>
                  <a:gd name="T37" fmla="*/ 621 h 700"/>
                  <a:gd name="T38" fmla="*/ 206 w 543"/>
                  <a:gd name="T39" fmla="*/ 625 h 700"/>
                  <a:gd name="T40" fmla="*/ 321 w 543"/>
                  <a:gd name="T41" fmla="*/ 695 h 700"/>
                  <a:gd name="T42" fmla="*/ 478 w 543"/>
                  <a:gd name="T43" fmla="*/ 651 h 700"/>
                  <a:gd name="T44" fmla="*/ 538 w 543"/>
                  <a:gd name="T45" fmla="*/ 473 h 700"/>
                  <a:gd name="T46" fmla="*/ 215 w 543"/>
                  <a:gd name="T47" fmla="*/ 35 h 700"/>
                  <a:gd name="T48" fmla="*/ 255 w 543"/>
                  <a:gd name="T49" fmla="*/ 45 h 700"/>
                  <a:gd name="T50" fmla="*/ 261 w 543"/>
                  <a:gd name="T51" fmla="*/ 51 h 700"/>
                  <a:gd name="T52" fmla="*/ 271 w 543"/>
                  <a:gd name="T53" fmla="*/ 76 h 700"/>
                  <a:gd name="T54" fmla="*/ 181 w 543"/>
                  <a:gd name="T55" fmla="*/ 75 h 700"/>
                  <a:gd name="T56" fmla="*/ 137 w 543"/>
                  <a:gd name="T57" fmla="*/ 107 h 700"/>
                  <a:gd name="T58" fmla="*/ 309 w 543"/>
                  <a:gd name="T59" fmla="*/ 108 h 700"/>
                  <a:gd name="T60" fmla="*/ 315 w 543"/>
                  <a:gd name="T61" fmla="*/ 160 h 700"/>
                  <a:gd name="T62" fmla="*/ 261 w 543"/>
                  <a:gd name="T63" fmla="*/ 166 h 700"/>
                  <a:gd name="T64" fmla="*/ 136 w 543"/>
                  <a:gd name="T65" fmla="*/ 160 h 700"/>
                  <a:gd name="T66" fmla="*/ 183 w 543"/>
                  <a:gd name="T67" fmla="*/ 588 h 700"/>
                  <a:gd name="T68" fmla="*/ 32 w 543"/>
                  <a:gd name="T69" fmla="*/ 290 h 700"/>
                  <a:gd name="T70" fmla="*/ 38 w 543"/>
                  <a:gd name="T71" fmla="*/ 152 h 700"/>
                  <a:gd name="T72" fmla="*/ 105 w 543"/>
                  <a:gd name="T73" fmla="*/ 158 h 700"/>
                  <a:gd name="T74" fmla="*/ 123 w 543"/>
                  <a:gd name="T75" fmla="*/ 197 h 700"/>
                  <a:gd name="T76" fmla="*/ 329 w 543"/>
                  <a:gd name="T77" fmla="*/ 197 h 700"/>
                  <a:gd name="T78" fmla="*/ 347 w 543"/>
                  <a:gd name="T79" fmla="*/ 158 h 700"/>
                  <a:gd name="T80" fmla="*/ 382 w 543"/>
                  <a:gd name="T81" fmla="*/ 152 h 700"/>
                  <a:gd name="T82" fmla="*/ 420 w 543"/>
                  <a:gd name="T83" fmla="*/ 157 h 700"/>
                  <a:gd name="T84" fmla="*/ 420 w 543"/>
                  <a:gd name="T85" fmla="*/ 327 h 700"/>
                  <a:gd name="T86" fmla="*/ 404 w 543"/>
                  <a:gd name="T87" fmla="*/ 329 h 700"/>
                  <a:gd name="T88" fmla="*/ 276 w 543"/>
                  <a:gd name="T89" fmla="*/ 339 h 700"/>
                  <a:gd name="T90" fmla="*/ 175 w 543"/>
                  <a:gd name="T91" fmla="*/ 452 h 700"/>
                  <a:gd name="T92" fmla="*/ 507 w 543"/>
                  <a:gd name="T93" fmla="*/ 536 h 700"/>
                  <a:gd name="T94" fmla="*/ 391 w 543"/>
                  <a:gd name="T95" fmla="*/ 661 h 700"/>
                  <a:gd name="T96" fmla="*/ 282 w 543"/>
                  <a:gd name="T97" fmla="*/ 648 h 700"/>
                  <a:gd name="T98" fmla="*/ 211 w 543"/>
                  <a:gd name="T99" fmla="*/ 572 h 700"/>
                  <a:gd name="T100" fmla="*/ 278 w 543"/>
                  <a:gd name="T101" fmla="*/ 374 h 700"/>
                  <a:gd name="T102" fmla="*/ 481 w 543"/>
                  <a:gd name="T103" fmla="*/ 421 h 700"/>
                  <a:gd name="T104" fmla="*/ 507 w 543"/>
                  <a:gd name="T105" fmla="*/ 536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3" h="700">
                    <a:moveTo>
                      <a:pt x="538" y="473"/>
                    </a:moveTo>
                    <a:cubicBezTo>
                      <a:pt x="534" y="454"/>
                      <a:pt x="528" y="437"/>
                      <a:pt x="519" y="420"/>
                    </a:cubicBezTo>
                    <a:cubicBezTo>
                      <a:pt x="504" y="393"/>
                      <a:pt x="483" y="370"/>
                      <a:pt x="457" y="353"/>
                    </a:cubicBezTo>
                    <a:cubicBezTo>
                      <a:pt x="453" y="351"/>
                      <a:pt x="452" y="348"/>
                      <a:pt x="452" y="344"/>
                    </a:cubicBezTo>
                    <a:cubicBezTo>
                      <a:pt x="452" y="276"/>
                      <a:pt x="452" y="208"/>
                      <a:pt x="452" y="140"/>
                    </a:cubicBezTo>
                    <a:cubicBezTo>
                      <a:pt x="452" y="137"/>
                      <a:pt x="452" y="134"/>
                      <a:pt x="451" y="131"/>
                    </a:cubicBezTo>
                    <a:cubicBezTo>
                      <a:pt x="448" y="123"/>
                      <a:pt x="442" y="120"/>
                      <a:pt x="434" y="120"/>
                    </a:cubicBezTo>
                    <a:cubicBezTo>
                      <a:pt x="407" y="120"/>
                      <a:pt x="380" y="120"/>
                      <a:pt x="353" y="120"/>
                    </a:cubicBezTo>
                    <a:cubicBezTo>
                      <a:pt x="352" y="120"/>
                      <a:pt x="351" y="120"/>
                      <a:pt x="350" y="120"/>
                    </a:cubicBezTo>
                    <a:cubicBezTo>
                      <a:pt x="350" y="120"/>
                      <a:pt x="350" y="120"/>
                      <a:pt x="350" y="120"/>
                    </a:cubicBezTo>
                    <a:cubicBezTo>
                      <a:pt x="347" y="120"/>
                      <a:pt x="347" y="119"/>
                      <a:pt x="347" y="114"/>
                    </a:cubicBezTo>
                    <a:cubicBezTo>
                      <a:pt x="347" y="107"/>
                      <a:pt x="347" y="100"/>
                      <a:pt x="347" y="93"/>
                    </a:cubicBezTo>
                    <a:cubicBezTo>
                      <a:pt x="347" y="81"/>
                      <a:pt x="341" y="76"/>
                      <a:pt x="329" y="76"/>
                    </a:cubicBezTo>
                    <a:cubicBezTo>
                      <a:pt x="322" y="75"/>
                      <a:pt x="316" y="75"/>
                      <a:pt x="309" y="76"/>
                    </a:cubicBezTo>
                    <a:cubicBezTo>
                      <a:pt x="304" y="76"/>
                      <a:pt x="303" y="74"/>
                      <a:pt x="302" y="69"/>
                    </a:cubicBezTo>
                    <a:cubicBezTo>
                      <a:pt x="300" y="48"/>
                      <a:pt x="290" y="31"/>
                      <a:pt x="273" y="18"/>
                    </a:cubicBezTo>
                    <a:cubicBezTo>
                      <a:pt x="269" y="15"/>
                      <a:pt x="265" y="13"/>
                      <a:pt x="261" y="10"/>
                    </a:cubicBezTo>
                    <a:cubicBezTo>
                      <a:pt x="261" y="10"/>
                      <a:pt x="261" y="10"/>
                      <a:pt x="261" y="10"/>
                    </a:cubicBezTo>
                    <a:cubicBezTo>
                      <a:pt x="259" y="9"/>
                      <a:pt x="257" y="8"/>
                      <a:pt x="255" y="8"/>
                    </a:cubicBezTo>
                    <a:cubicBezTo>
                      <a:pt x="249" y="5"/>
                      <a:pt x="242" y="3"/>
                      <a:pt x="234" y="2"/>
                    </a:cubicBezTo>
                    <a:cubicBezTo>
                      <a:pt x="233" y="2"/>
                      <a:pt x="232" y="2"/>
                      <a:pt x="231" y="2"/>
                    </a:cubicBezTo>
                    <a:cubicBezTo>
                      <a:pt x="231" y="2"/>
                      <a:pt x="231" y="2"/>
                      <a:pt x="231" y="2"/>
                    </a:cubicBezTo>
                    <a:cubicBezTo>
                      <a:pt x="212" y="0"/>
                      <a:pt x="194" y="6"/>
                      <a:pt x="179" y="18"/>
                    </a:cubicBezTo>
                    <a:cubicBezTo>
                      <a:pt x="162" y="31"/>
                      <a:pt x="152" y="48"/>
                      <a:pt x="150" y="69"/>
                    </a:cubicBezTo>
                    <a:cubicBezTo>
                      <a:pt x="149" y="74"/>
                      <a:pt x="148" y="76"/>
                      <a:pt x="143" y="75"/>
                    </a:cubicBezTo>
                    <a:cubicBezTo>
                      <a:pt x="136" y="75"/>
                      <a:pt x="129" y="75"/>
                      <a:pt x="123" y="75"/>
                    </a:cubicBezTo>
                    <a:cubicBezTo>
                      <a:pt x="111" y="75"/>
                      <a:pt x="105" y="81"/>
                      <a:pt x="105" y="93"/>
                    </a:cubicBezTo>
                    <a:cubicBezTo>
                      <a:pt x="105" y="100"/>
                      <a:pt x="105" y="107"/>
                      <a:pt x="105" y="114"/>
                    </a:cubicBezTo>
                    <a:cubicBezTo>
                      <a:pt x="105" y="120"/>
                      <a:pt x="105" y="120"/>
                      <a:pt x="98" y="120"/>
                    </a:cubicBezTo>
                    <a:cubicBezTo>
                      <a:pt x="72" y="120"/>
                      <a:pt x="45" y="121"/>
                      <a:pt x="18" y="120"/>
                    </a:cubicBezTo>
                    <a:cubicBezTo>
                      <a:pt x="7" y="120"/>
                      <a:pt x="0" y="127"/>
                      <a:pt x="0" y="139"/>
                    </a:cubicBezTo>
                    <a:cubicBezTo>
                      <a:pt x="0" y="216"/>
                      <a:pt x="0" y="293"/>
                      <a:pt x="0" y="371"/>
                    </a:cubicBezTo>
                    <a:cubicBezTo>
                      <a:pt x="0" y="448"/>
                      <a:pt x="0" y="526"/>
                      <a:pt x="0" y="603"/>
                    </a:cubicBezTo>
                    <a:cubicBezTo>
                      <a:pt x="0" y="604"/>
                      <a:pt x="0" y="605"/>
                      <a:pt x="0" y="606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1" y="609"/>
                      <a:pt x="1" y="610"/>
                      <a:pt x="1" y="611"/>
                    </a:cubicBezTo>
                    <a:cubicBezTo>
                      <a:pt x="4" y="619"/>
                      <a:pt x="11" y="621"/>
                      <a:pt x="19" y="621"/>
                    </a:cubicBezTo>
                    <a:cubicBezTo>
                      <a:pt x="78" y="621"/>
                      <a:pt x="138" y="621"/>
                      <a:pt x="197" y="621"/>
                    </a:cubicBezTo>
                    <a:cubicBezTo>
                      <a:pt x="201" y="621"/>
                      <a:pt x="203" y="622"/>
                      <a:pt x="206" y="625"/>
                    </a:cubicBezTo>
                    <a:cubicBezTo>
                      <a:pt x="216" y="636"/>
                      <a:pt x="226" y="647"/>
                      <a:pt x="237" y="657"/>
                    </a:cubicBezTo>
                    <a:cubicBezTo>
                      <a:pt x="261" y="677"/>
                      <a:pt x="290" y="689"/>
                      <a:pt x="321" y="695"/>
                    </a:cubicBezTo>
                    <a:cubicBezTo>
                      <a:pt x="350" y="700"/>
                      <a:pt x="378" y="698"/>
                      <a:pt x="406" y="690"/>
                    </a:cubicBezTo>
                    <a:cubicBezTo>
                      <a:pt x="433" y="682"/>
                      <a:pt x="457" y="669"/>
                      <a:pt x="478" y="651"/>
                    </a:cubicBezTo>
                    <a:cubicBezTo>
                      <a:pt x="511" y="621"/>
                      <a:pt x="532" y="584"/>
                      <a:pt x="539" y="540"/>
                    </a:cubicBezTo>
                    <a:cubicBezTo>
                      <a:pt x="543" y="518"/>
                      <a:pt x="542" y="495"/>
                      <a:pt x="538" y="473"/>
                    </a:cubicBezTo>
                    <a:close/>
                    <a:moveTo>
                      <a:pt x="197" y="44"/>
                    </a:moveTo>
                    <a:cubicBezTo>
                      <a:pt x="202" y="40"/>
                      <a:pt x="209" y="36"/>
                      <a:pt x="215" y="35"/>
                    </a:cubicBezTo>
                    <a:cubicBezTo>
                      <a:pt x="215" y="35"/>
                      <a:pt x="215" y="35"/>
                      <a:pt x="215" y="35"/>
                    </a:cubicBezTo>
                    <a:cubicBezTo>
                      <a:pt x="229" y="32"/>
                      <a:pt x="244" y="35"/>
                      <a:pt x="255" y="45"/>
                    </a:cubicBezTo>
                    <a:cubicBezTo>
                      <a:pt x="257" y="46"/>
                      <a:pt x="259" y="48"/>
                      <a:pt x="261" y="50"/>
                    </a:cubicBezTo>
                    <a:cubicBezTo>
                      <a:pt x="261" y="50"/>
                      <a:pt x="261" y="51"/>
                      <a:pt x="261" y="51"/>
                    </a:cubicBezTo>
                    <a:cubicBezTo>
                      <a:pt x="261" y="51"/>
                      <a:pt x="261" y="51"/>
                      <a:pt x="261" y="51"/>
                    </a:cubicBezTo>
                    <a:cubicBezTo>
                      <a:pt x="267" y="57"/>
                      <a:pt x="270" y="65"/>
                      <a:pt x="271" y="76"/>
                    </a:cubicBezTo>
                    <a:cubicBezTo>
                      <a:pt x="268" y="76"/>
                      <a:pt x="212" y="75"/>
                      <a:pt x="188" y="75"/>
                    </a:cubicBezTo>
                    <a:cubicBezTo>
                      <a:pt x="186" y="75"/>
                      <a:pt x="184" y="75"/>
                      <a:pt x="181" y="75"/>
                    </a:cubicBezTo>
                    <a:cubicBezTo>
                      <a:pt x="182" y="62"/>
                      <a:pt x="188" y="52"/>
                      <a:pt x="197" y="44"/>
                    </a:cubicBezTo>
                    <a:close/>
                    <a:moveTo>
                      <a:pt x="137" y="107"/>
                    </a:moveTo>
                    <a:cubicBezTo>
                      <a:pt x="139" y="107"/>
                      <a:pt x="141" y="107"/>
                      <a:pt x="142" y="107"/>
                    </a:cubicBezTo>
                    <a:cubicBezTo>
                      <a:pt x="167" y="107"/>
                      <a:pt x="278" y="108"/>
                      <a:pt x="309" y="108"/>
                    </a:cubicBezTo>
                    <a:cubicBezTo>
                      <a:pt x="311" y="108"/>
                      <a:pt x="313" y="108"/>
                      <a:pt x="315" y="108"/>
                    </a:cubicBezTo>
                    <a:cubicBezTo>
                      <a:pt x="315" y="110"/>
                      <a:pt x="315" y="145"/>
                      <a:pt x="315" y="160"/>
                    </a:cubicBezTo>
                    <a:cubicBezTo>
                      <a:pt x="315" y="165"/>
                      <a:pt x="314" y="166"/>
                      <a:pt x="310" y="166"/>
                    </a:cubicBezTo>
                    <a:cubicBezTo>
                      <a:pt x="293" y="166"/>
                      <a:pt x="261" y="166"/>
                      <a:pt x="261" y="166"/>
                    </a:cubicBezTo>
                    <a:cubicBezTo>
                      <a:pt x="221" y="165"/>
                      <a:pt x="182" y="165"/>
                      <a:pt x="142" y="166"/>
                    </a:cubicBezTo>
                    <a:cubicBezTo>
                      <a:pt x="138" y="166"/>
                      <a:pt x="136" y="165"/>
                      <a:pt x="136" y="160"/>
                    </a:cubicBezTo>
                    <a:cubicBezTo>
                      <a:pt x="137" y="144"/>
                      <a:pt x="137" y="123"/>
                      <a:pt x="137" y="107"/>
                    </a:cubicBezTo>
                    <a:close/>
                    <a:moveTo>
                      <a:pt x="183" y="588"/>
                    </a:moveTo>
                    <a:cubicBezTo>
                      <a:pt x="159" y="589"/>
                      <a:pt x="31" y="587"/>
                      <a:pt x="31" y="587"/>
                    </a:cubicBezTo>
                    <a:cubicBezTo>
                      <a:pt x="31" y="587"/>
                      <a:pt x="32" y="374"/>
                      <a:pt x="32" y="290"/>
                    </a:cubicBezTo>
                    <a:cubicBezTo>
                      <a:pt x="32" y="246"/>
                      <a:pt x="32" y="202"/>
                      <a:pt x="32" y="158"/>
                    </a:cubicBezTo>
                    <a:cubicBezTo>
                      <a:pt x="32" y="154"/>
                      <a:pt x="33" y="152"/>
                      <a:pt x="38" y="152"/>
                    </a:cubicBezTo>
                    <a:cubicBezTo>
                      <a:pt x="58" y="152"/>
                      <a:pt x="79" y="152"/>
                      <a:pt x="99" y="152"/>
                    </a:cubicBezTo>
                    <a:cubicBezTo>
                      <a:pt x="104" y="152"/>
                      <a:pt x="105" y="154"/>
                      <a:pt x="105" y="158"/>
                    </a:cubicBezTo>
                    <a:cubicBezTo>
                      <a:pt x="105" y="165"/>
                      <a:pt x="105" y="173"/>
                      <a:pt x="105" y="180"/>
                    </a:cubicBezTo>
                    <a:cubicBezTo>
                      <a:pt x="105" y="190"/>
                      <a:pt x="113" y="197"/>
                      <a:pt x="123" y="197"/>
                    </a:cubicBezTo>
                    <a:cubicBezTo>
                      <a:pt x="154" y="197"/>
                      <a:pt x="184" y="197"/>
                      <a:pt x="215" y="197"/>
                    </a:cubicBezTo>
                    <a:cubicBezTo>
                      <a:pt x="215" y="197"/>
                      <a:pt x="291" y="197"/>
                      <a:pt x="329" y="197"/>
                    </a:cubicBezTo>
                    <a:cubicBezTo>
                      <a:pt x="339" y="197"/>
                      <a:pt x="347" y="191"/>
                      <a:pt x="347" y="180"/>
                    </a:cubicBezTo>
                    <a:cubicBezTo>
                      <a:pt x="347" y="173"/>
                      <a:pt x="347" y="165"/>
                      <a:pt x="347" y="158"/>
                    </a:cubicBezTo>
                    <a:cubicBezTo>
                      <a:pt x="347" y="154"/>
                      <a:pt x="348" y="152"/>
                      <a:pt x="352" y="152"/>
                    </a:cubicBezTo>
                    <a:cubicBezTo>
                      <a:pt x="362" y="152"/>
                      <a:pt x="382" y="152"/>
                      <a:pt x="382" y="152"/>
                    </a:cubicBezTo>
                    <a:cubicBezTo>
                      <a:pt x="393" y="152"/>
                      <a:pt x="404" y="152"/>
                      <a:pt x="416" y="152"/>
                    </a:cubicBezTo>
                    <a:cubicBezTo>
                      <a:pt x="419" y="152"/>
                      <a:pt x="420" y="153"/>
                      <a:pt x="420" y="157"/>
                    </a:cubicBezTo>
                    <a:cubicBezTo>
                      <a:pt x="420" y="168"/>
                      <a:pt x="420" y="179"/>
                      <a:pt x="420" y="190"/>
                    </a:cubicBezTo>
                    <a:cubicBezTo>
                      <a:pt x="420" y="235"/>
                      <a:pt x="420" y="281"/>
                      <a:pt x="420" y="327"/>
                    </a:cubicBezTo>
                    <a:cubicBezTo>
                      <a:pt x="420" y="329"/>
                      <a:pt x="420" y="331"/>
                      <a:pt x="420" y="334"/>
                    </a:cubicBezTo>
                    <a:cubicBezTo>
                      <a:pt x="414" y="332"/>
                      <a:pt x="409" y="331"/>
                      <a:pt x="404" y="329"/>
                    </a:cubicBezTo>
                    <a:cubicBezTo>
                      <a:pt x="378" y="321"/>
                      <a:pt x="351" y="321"/>
                      <a:pt x="324" y="324"/>
                    </a:cubicBezTo>
                    <a:cubicBezTo>
                      <a:pt x="308" y="327"/>
                      <a:pt x="292" y="332"/>
                      <a:pt x="276" y="339"/>
                    </a:cubicBezTo>
                    <a:cubicBezTo>
                      <a:pt x="275" y="339"/>
                      <a:pt x="261" y="346"/>
                      <a:pt x="261" y="346"/>
                    </a:cubicBezTo>
                    <a:cubicBezTo>
                      <a:pt x="220" y="371"/>
                      <a:pt x="190" y="406"/>
                      <a:pt x="175" y="452"/>
                    </a:cubicBezTo>
                    <a:cubicBezTo>
                      <a:pt x="160" y="498"/>
                      <a:pt x="164" y="544"/>
                      <a:pt x="183" y="588"/>
                    </a:cubicBezTo>
                    <a:close/>
                    <a:moveTo>
                      <a:pt x="507" y="536"/>
                    </a:moveTo>
                    <a:cubicBezTo>
                      <a:pt x="501" y="572"/>
                      <a:pt x="484" y="603"/>
                      <a:pt x="456" y="627"/>
                    </a:cubicBezTo>
                    <a:cubicBezTo>
                      <a:pt x="437" y="644"/>
                      <a:pt x="415" y="655"/>
                      <a:pt x="391" y="661"/>
                    </a:cubicBezTo>
                    <a:cubicBezTo>
                      <a:pt x="376" y="665"/>
                      <a:pt x="361" y="666"/>
                      <a:pt x="346" y="666"/>
                    </a:cubicBezTo>
                    <a:cubicBezTo>
                      <a:pt x="324" y="665"/>
                      <a:pt x="302" y="659"/>
                      <a:pt x="282" y="648"/>
                    </a:cubicBezTo>
                    <a:cubicBezTo>
                      <a:pt x="280" y="647"/>
                      <a:pt x="270" y="641"/>
                      <a:pt x="268" y="640"/>
                    </a:cubicBezTo>
                    <a:cubicBezTo>
                      <a:pt x="242" y="623"/>
                      <a:pt x="224" y="600"/>
                      <a:pt x="211" y="572"/>
                    </a:cubicBezTo>
                    <a:cubicBezTo>
                      <a:pt x="198" y="544"/>
                      <a:pt x="195" y="514"/>
                      <a:pt x="200" y="484"/>
                    </a:cubicBezTo>
                    <a:cubicBezTo>
                      <a:pt x="209" y="435"/>
                      <a:pt x="235" y="398"/>
                      <a:pt x="278" y="374"/>
                    </a:cubicBezTo>
                    <a:cubicBezTo>
                      <a:pt x="304" y="359"/>
                      <a:pt x="331" y="352"/>
                      <a:pt x="360" y="354"/>
                    </a:cubicBezTo>
                    <a:cubicBezTo>
                      <a:pt x="411" y="357"/>
                      <a:pt x="452" y="379"/>
                      <a:pt x="481" y="421"/>
                    </a:cubicBezTo>
                    <a:cubicBezTo>
                      <a:pt x="493" y="437"/>
                      <a:pt x="501" y="455"/>
                      <a:pt x="506" y="475"/>
                    </a:cubicBezTo>
                    <a:cubicBezTo>
                      <a:pt x="510" y="495"/>
                      <a:pt x="511" y="515"/>
                      <a:pt x="507" y="53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82F39"/>
                  </a:solidFill>
                </a:endParaRPr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="" xmlns:a16="http://schemas.microsoft.com/office/drawing/2014/main" id="{055FD339-6624-469D-9E75-56140C89AEE5}"/>
                </a:ext>
              </a:extLst>
            </p:cNvPr>
            <p:cNvCxnSpPr/>
            <p:nvPr/>
          </p:nvCxnSpPr>
          <p:spPr>
            <a:xfrm>
              <a:off x="2489200" y="2743200"/>
              <a:ext cx="18592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8612B0EC-E1FC-452C-8A5D-8A96934ACE96}"/>
                </a:ext>
              </a:extLst>
            </p:cNvPr>
            <p:cNvCxnSpPr/>
            <p:nvPr/>
          </p:nvCxnSpPr>
          <p:spPr>
            <a:xfrm>
              <a:off x="2489200" y="3063240"/>
              <a:ext cx="18592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E1043069-413C-49D4-8B80-40AF0EAE5EE9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3383280"/>
              <a:ext cx="8534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397EB301-14C4-4DFE-B42B-473BC0BCD6F9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3693160"/>
              <a:ext cx="635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FBC917EB-9D8B-4B59-A3AC-3DB6C8C02DE6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013200"/>
              <a:ext cx="4775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7521A0EA-AC72-4870-82E3-4972FC968A8C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333240"/>
              <a:ext cx="4267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F8334326-78D0-4D4C-A570-C3A654DA6E92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638040"/>
              <a:ext cx="4267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26A3202A-290F-40F8-B2BF-8600143622AC}"/>
              </a:ext>
            </a:extLst>
          </p:cNvPr>
          <p:cNvSpPr txBox="1"/>
          <p:nvPr/>
        </p:nvSpPr>
        <p:spPr>
          <a:xfrm>
            <a:off x="7598946" y="2017659"/>
            <a:ext cx="4127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0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Conception et mise en œuvre plan de communication du projet (40%)</a:t>
            </a:r>
            <a:endParaRPr lang="fr-FR" sz="2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E72EB65-9A2A-42FC-AA18-CF1D2DEFF4C6}"/>
              </a:ext>
            </a:extLst>
          </p:cNvPr>
          <p:cNvSpPr txBox="1"/>
          <p:nvPr/>
        </p:nvSpPr>
        <p:spPr>
          <a:xfrm>
            <a:off x="7598946" y="3243027"/>
            <a:ext cx="3951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Conception et impression des supports de com (40%)</a:t>
            </a:r>
            <a:endParaRPr lang="en-GB" sz="1300" dirty="0" smtClean="0">
              <a:solidFill>
                <a:srgbClr val="282F39"/>
              </a:solidFill>
              <a:latin typeface="Open Sans" panose="020B060603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E5F7063C-F4D4-4AA3-AB81-0A82327D4988}"/>
              </a:ext>
            </a:extLst>
          </p:cNvPr>
          <p:cNvSpPr txBox="1"/>
          <p:nvPr/>
        </p:nvSpPr>
        <p:spPr>
          <a:xfrm>
            <a:off x="7598947" y="4502852"/>
            <a:ext cx="3951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 b="1" dirty="0" smtClean="0">
                <a:solidFill>
                  <a:srgbClr val="FF0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Communication digitale du projet (0%)</a:t>
            </a:r>
            <a:endParaRPr lang="en-GB" sz="2000" b="1" dirty="0">
              <a:solidFill>
                <a:srgbClr val="FF00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4" name="TextBox 4">
            <a:extLst>
              <a:ext uri="{FF2B5EF4-FFF2-40B4-BE49-F238E27FC236}">
                <a16:creationId xmlns:a16="http://schemas.microsoft.com/office/drawing/2014/main" xmlns="" id="{6699AC3C-FE44-4341-B799-F20DE8937C2B}"/>
              </a:ext>
            </a:extLst>
          </p:cNvPr>
          <p:cNvSpPr txBox="1"/>
          <p:nvPr/>
        </p:nvSpPr>
        <p:spPr>
          <a:xfrm>
            <a:off x="0" y="13757"/>
            <a:ext cx="62280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0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Bilan communication</a:t>
            </a:r>
            <a:endParaRPr lang="en-US" sz="5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2" t="34718" r="14656" b="24890"/>
          <a:stretch/>
        </p:blipFill>
        <p:spPr>
          <a:xfrm>
            <a:off x="6888814" y="4611399"/>
            <a:ext cx="537204" cy="502897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2" t="34718" r="14656" b="24890"/>
          <a:stretch/>
        </p:blipFill>
        <p:spPr>
          <a:xfrm>
            <a:off x="3596564" y="3996111"/>
            <a:ext cx="1127836" cy="105581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9" t="30878" r="58947" b="26381"/>
          <a:stretch/>
        </p:blipFill>
        <p:spPr>
          <a:xfrm>
            <a:off x="6888814" y="3334671"/>
            <a:ext cx="533994" cy="521049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9" t="30878" r="58947" b="26381"/>
          <a:stretch/>
        </p:blipFill>
        <p:spPr>
          <a:xfrm>
            <a:off x="6888814" y="2199880"/>
            <a:ext cx="533994" cy="52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4356100"/>
            <a:ext cx="12192000" cy="2501900"/>
            <a:chOff x="0" y="5204122"/>
            <a:chExt cx="10506757" cy="165387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AF1809E0-EEBE-4DEB-8C61-2E1A5676AA41}"/>
                </a:ext>
              </a:extLst>
            </p:cNvPr>
            <p:cNvSpPr/>
            <p:nvPr/>
          </p:nvSpPr>
          <p:spPr>
            <a:xfrm>
              <a:off x="6304165" y="5204123"/>
              <a:ext cx="2102127" cy="16538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F1809E0-EEBE-4DEB-8C61-2E1A5676AA41}"/>
                </a:ext>
              </a:extLst>
            </p:cNvPr>
            <p:cNvSpPr/>
            <p:nvPr/>
          </p:nvSpPr>
          <p:spPr>
            <a:xfrm>
              <a:off x="8404630" y="5204123"/>
              <a:ext cx="2102127" cy="16538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F1809E0-EEBE-4DEB-8C61-2E1A5676AA41}"/>
                </a:ext>
              </a:extLst>
            </p:cNvPr>
            <p:cNvSpPr/>
            <p:nvPr/>
          </p:nvSpPr>
          <p:spPr>
            <a:xfrm>
              <a:off x="0" y="5204123"/>
              <a:ext cx="2102127" cy="16538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AF1809E0-EEBE-4DEB-8C61-2E1A5676AA41}"/>
                </a:ext>
              </a:extLst>
            </p:cNvPr>
            <p:cNvSpPr/>
            <p:nvPr/>
          </p:nvSpPr>
          <p:spPr>
            <a:xfrm>
              <a:off x="4203146" y="5204123"/>
              <a:ext cx="2102127" cy="1653877"/>
            </a:xfrm>
            <a:prstGeom prst="rect">
              <a:avLst/>
            </a:prstGeom>
            <a:solidFill>
              <a:srgbClr val="007A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AF1809E0-EEBE-4DEB-8C61-2E1A5676AA41}"/>
                </a:ext>
              </a:extLst>
            </p:cNvPr>
            <p:cNvSpPr/>
            <p:nvPr/>
          </p:nvSpPr>
          <p:spPr>
            <a:xfrm>
              <a:off x="2101573" y="5204122"/>
              <a:ext cx="2102127" cy="16538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9999" y="4884449"/>
            <a:ext cx="1198660" cy="1198369"/>
            <a:chOff x="2700338" y="8651875"/>
            <a:chExt cx="6545262" cy="6543675"/>
          </a:xfrm>
          <a:solidFill>
            <a:schemeClr val="bg1"/>
          </a:solidFill>
        </p:grpSpPr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2700338" y="10820400"/>
              <a:ext cx="4376737" cy="4375150"/>
            </a:xfrm>
            <a:custGeom>
              <a:avLst/>
              <a:gdLst>
                <a:gd name="T0" fmla="*/ 477 w 1376"/>
                <a:gd name="T1" fmla="*/ 1360 h 1376"/>
                <a:gd name="T2" fmla="*/ 312 w 1376"/>
                <a:gd name="T3" fmla="*/ 1212 h 1376"/>
                <a:gd name="T4" fmla="*/ 237 w 1376"/>
                <a:gd name="T5" fmla="*/ 1044 h 1376"/>
                <a:gd name="T6" fmla="*/ 64 w 1376"/>
                <a:gd name="T7" fmla="*/ 1013 h 1376"/>
                <a:gd name="T8" fmla="*/ 51 w 1376"/>
                <a:gd name="T9" fmla="*/ 793 h 1376"/>
                <a:gd name="T10" fmla="*/ 117 w 1376"/>
                <a:gd name="T11" fmla="*/ 621 h 1376"/>
                <a:gd name="T12" fmla="*/ 16 w 1376"/>
                <a:gd name="T13" fmla="*/ 476 h 1376"/>
                <a:gd name="T14" fmla="*/ 164 w 1376"/>
                <a:gd name="T15" fmla="*/ 312 h 1376"/>
                <a:gd name="T16" fmla="*/ 332 w 1376"/>
                <a:gd name="T17" fmla="*/ 237 h 1376"/>
                <a:gd name="T18" fmla="*/ 363 w 1376"/>
                <a:gd name="T19" fmla="*/ 63 h 1376"/>
                <a:gd name="T20" fmla="*/ 583 w 1376"/>
                <a:gd name="T21" fmla="*/ 51 h 1376"/>
                <a:gd name="T22" fmla="*/ 755 w 1376"/>
                <a:gd name="T23" fmla="*/ 116 h 1376"/>
                <a:gd name="T24" fmla="*/ 900 w 1376"/>
                <a:gd name="T25" fmla="*/ 16 h 1376"/>
                <a:gd name="T26" fmla="*/ 1064 w 1376"/>
                <a:gd name="T27" fmla="*/ 163 h 1376"/>
                <a:gd name="T28" fmla="*/ 1139 w 1376"/>
                <a:gd name="T29" fmla="*/ 331 h 1376"/>
                <a:gd name="T30" fmla="*/ 1313 w 1376"/>
                <a:gd name="T31" fmla="*/ 362 h 1376"/>
                <a:gd name="T32" fmla="*/ 1360 w 1376"/>
                <a:gd name="T33" fmla="*/ 476 h 1376"/>
                <a:gd name="T34" fmla="*/ 1260 w 1376"/>
                <a:gd name="T35" fmla="*/ 621 h 1376"/>
                <a:gd name="T36" fmla="*/ 1325 w 1376"/>
                <a:gd name="T37" fmla="*/ 793 h 1376"/>
                <a:gd name="T38" fmla="*/ 1313 w 1376"/>
                <a:gd name="T39" fmla="*/ 1013 h 1376"/>
                <a:gd name="T40" fmla="*/ 1139 w 1376"/>
                <a:gd name="T41" fmla="*/ 1044 h 1376"/>
                <a:gd name="T42" fmla="*/ 1064 w 1376"/>
                <a:gd name="T43" fmla="*/ 1212 h 1376"/>
                <a:gd name="T44" fmla="*/ 900 w 1376"/>
                <a:gd name="T45" fmla="*/ 1360 h 1376"/>
                <a:gd name="T46" fmla="*/ 755 w 1376"/>
                <a:gd name="T47" fmla="*/ 1259 h 1376"/>
                <a:gd name="T48" fmla="*/ 583 w 1376"/>
                <a:gd name="T49" fmla="*/ 1325 h 1376"/>
                <a:gd name="T50" fmla="*/ 403 w 1376"/>
                <a:gd name="T51" fmla="*/ 1230 h 1376"/>
                <a:gd name="T52" fmla="*/ 544 w 1376"/>
                <a:gd name="T53" fmla="*/ 1210 h 1376"/>
                <a:gd name="T54" fmla="*/ 748 w 1376"/>
                <a:gd name="T55" fmla="*/ 1167 h 1376"/>
                <a:gd name="T56" fmla="*/ 870 w 1376"/>
                <a:gd name="T57" fmla="*/ 1273 h 1376"/>
                <a:gd name="T58" fmla="*/ 956 w 1376"/>
                <a:gd name="T59" fmla="*/ 1159 h 1376"/>
                <a:gd name="T60" fmla="*/ 1070 w 1376"/>
                <a:gd name="T61" fmla="*/ 985 h 1376"/>
                <a:gd name="T62" fmla="*/ 1230 w 1376"/>
                <a:gd name="T63" fmla="*/ 973 h 1376"/>
                <a:gd name="T64" fmla="*/ 1211 w 1376"/>
                <a:gd name="T65" fmla="*/ 832 h 1376"/>
                <a:gd name="T66" fmla="*/ 1168 w 1376"/>
                <a:gd name="T67" fmla="*/ 628 h 1376"/>
                <a:gd name="T68" fmla="*/ 1274 w 1376"/>
                <a:gd name="T69" fmla="*/ 506 h 1376"/>
                <a:gd name="T70" fmla="*/ 1160 w 1376"/>
                <a:gd name="T71" fmla="*/ 420 h 1376"/>
                <a:gd name="T72" fmla="*/ 986 w 1376"/>
                <a:gd name="T73" fmla="*/ 306 h 1376"/>
                <a:gd name="T74" fmla="*/ 974 w 1376"/>
                <a:gd name="T75" fmla="*/ 146 h 1376"/>
                <a:gd name="T76" fmla="*/ 833 w 1376"/>
                <a:gd name="T77" fmla="*/ 165 h 1376"/>
                <a:gd name="T78" fmla="*/ 629 w 1376"/>
                <a:gd name="T79" fmla="*/ 208 h 1376"/>
                <a:gd name="T80" fmla="*/ 507 w 1376"/>
                <a:gd name="T81" fmla="*/ 102 h 1376"/>
                <a:gd name="T82" fmla="*/ 421 w 1376"/>
                <a:gd name="T83" fmla="*/ 216 h 1376"/>
                <a:gd name="T84" fmla="*/ 307 w 1376"/>
                <a:gd name="T85" fmla="*/ 390 h 1376"/>
                <a:gd name="T86" fmla="*/ 146 w 1376"/>
                <a:gd name="T87" fmla="*/ 402 h 1376"/>
                <a:gd name="T88" fmla="*/ 166 w 1376"/>
                <a:gd name="T89" fmla="*/ 543 h 1376"/>
                <a:gd name="T90" fmla="*/ 209 w 1376"/>
                <a:gd name="T91" fmla="*/ 747 h 1376"/>
                <a:gd name="T92" fmla="*/ 103 w 1376"/>
                <a:gd name="T93" fmla="*/ 869 h 1376"/>
                <a:gd name="T94" fmla="*/ 217 w 1376"/>
                <a:gd name="T95" fmla="*/ 955 h 1376"/>
                <a:gd name="T96" fmla="*/ 391 w 1376"/>
                <a:gd name="T97" fmla="*/ 1069 h 1376"/>
                <a:gd name="T98" fmla="*/ 403 w 1376"/>
                <a:gd name="T99" fmla="*/ 123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6" h="1376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3762375" y="11879263"/>
              <a:ext cx="2255837" cy="2120900"/>
            </a:xfrm>
            <a:custGeom>
              <a:avLst/>
              <a:gdLst>
                <a:gd name="T0" fmla="*/ 354 w 709"/>
                <a:gd name="T1" fmla="*/ 667 h 667"/>
                <a:gd name="T2" fmla="*/ 235 w 709"/>
                <a:gd name="T3" fmla="*/ 643 h 667"/>
                <a:gd name="T4" fmla="*/ 66 w 709"/>
                <a:gd name="T5" fmla="*/ 474 h 667"/>
                <a:gd name="T6" fmla="*/ 235 w 709"/>
                <a:gd name="T7" fmla="*/ 66 h 667"/>
                <a:gd name="T8" fmla="*/ 643 w 709"/>
                <a:gd name="T9" fmla="*/ 235 h 667"/>
                <a:gd name="T10" fmla="*/ 643 w 709"/>
                <a:gd name="T11" fmla="*/ 235 h 667"/>
                <a:gd name="T12" fmla="*/ 474 w 709"/>
                <a:gd name="T13" fmla="*/ 643 h 667"/>
                <a:gd name="T14" fmla="*/ 354 w 709"/>
                <a:gd name="T15" fmla="*/ 667 h 667"/>
                <a:gd name="T16" fmla="*/ 354 w 709"/>
                <a:gd name="T17" fmla="*/ 134 h 667"/>
                <a:gd name="T18" fmla="*/ 270 w 709"/>
                <a:gd name="T19" fmla="*/ 151 h 667"/>
                <a:gd name="T20" fmla="*/ 150 w 709"/>
                <a:gd name="T21" fmla="*/ 439 h 667"/>
                <a:gd name="T22" fmla="*/ 270 w 709"/>
                <a:gd name="T23" fmla="*/ 559 h 667"/>
                <a:gd name="T24" fmla="*/ 439 w 709"/>
                <a:gd name="T25" fmla="*/ 559 h 667"/>
                <a:gd name="T26" fmla="*/ 558 w 709"/>
                <a:gd name="T27" fmla="*/ 270 h 667"/>
                <a:gd name="T28" fmla="*/ 354 w 709"/>
                <a:gd name="T29" fmla="*/ 134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667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5934075" y="8651875"/>
              <a:ext cx="3311525" cy="3309938"/>
            </a:xfrm>
            <a:custGeom>
              <a:avLst/>
              <a:gdLst>
                <a:gd name="T0" fmla="*/ 476 w 1041"/>
                <a:gd name="T1" fmla="*/ 1041 h 1041"/>
                <a:gd name="T2" fmla="*/ 397 w 1041"/>
                <a:gd name="T3" fmla="*/ 930 h 1041"/>
                <a:gd name="T4" fmla="*/ 279 w 1041"/>
                <a:gd name="T5" fmla="*/ 927 h 1041"/>
                <a:gd name="T6" fmla="*/ 121 w 1041"/>
                <a:gd name="T7" fmla="*/ 857 h 1041"/>
                <a:gd name="T8" fmla="*/ 143 w 1041"/>
                <a:gd name="T9" fmla="*/ 723 h 1041"/>
                <a:gd name="T10" fmla="*/ 62 w 1041"/>
                <a:gd name="T11" fmla="*/ 637 h 1041"/>
                <a:gd name="T12" fmla="*/ 0 w 1041"/>
                <a:gd name="T13" fmla="*/ 476 h 1041"/>
                <a:gd name="T14" fmla="*/ 111 w 1041"/>
                <a:gd name="T15" fmla="*/ 397 h 1041"/>
                <a:gd name="T16" fmla="*/ 114 w 1041"/>
                <a:gd name="T17" fmla="*/ 279 h 1041"/>
                <a:gd name="T18" fmla="*/ 184 w 1041"/>
                <a:gd name="T19" fmla="*/ 121 h 1041"/>
                <a:gd name="T20" fmla="*/ 318 w 1041"/>
                <a:gd name="T21" fmla="*/ 143 h 1041"/>
                <a:gd name="T22" fmla="*/ 404 w 1041"/>
                <a:gd name="T23" fmla="*/ 62 h 1041"/>
                <a:gd name="T24" fmla="*/ 565 w 1041"/>
                <a:gd name="T25" fmla="*/ 0 h 1041"/>
                <a:gd name="T26" fmla="*/ 644 w 1041"/>
                <a:gd name="T27" fmla="*/ 110 h 1041"/>
                <a:gd name="T28" fmla="*/ 762 w 1041"/>
                <a:gd name="T29" fmla="*/ 114 h 1041"/>
                <a:gd name="T30" fmla="*/ 920 w 1041"/>
                <a:gd name="T31" fmla="*/ 184 h 1041"/>
                <a:gd name="T32" fmla="*/ 898 w 1041"/>
                <a:gd name="T33" fmla="*/ 318 h 1041"/>
                <a:gd name="T34" fmla="*/ 979 w 1041"/>
                <a:gd name="T35" fmla="*/ 404 h 1041"/>
                <a:gd name="T36" fmla="*/ 1041 w 1041"/>
                <a:gd name="T37" fmla="*/ 565 h 1041"/>
                <a:gd name="T38" fmla="*/ 931 w 1041"/>
                <a:gd name="T39" fmla="*/ 644 h 1041"/>
                <a:gd name="T40" fmla="*/ 927 w 1041"/>
                <a:gd name="T41" fmla="*/ 762 h 1041"/>
                <a:gd name="T42" fmla="*/ 857 w 1041"/>
                <a:gd name="T43" fmla="*/ 920 h 1041"/>
                <a:gd name="T44" fmla="*/ 723 w 1041"/>
                <a:gd name="T45" fmla="*/ 898 h 1041"/>
                <a:gd name="T46" fmla="*/ 637 w 1041"/>
                <a:gd name="T47" fmla="*/ 979 h 1041"/>
                <a:gd name="T48" fmla="*/ 488 w 1041"/>
                <a:gd name="T49" fmla="*/ 954 h 1041"/>
                <a:gd name="T50" fmla="*/ 559 w 1041"/>
                <a:gd name="T51" fmla="*/ 910 h 1041"/>
                <a:gd name="T52" fmla="*/ 689 w 1041"/>
                <a:gd name="T53" fmla="*/ 817 h 1041"/>
                <a:gd name="T54" fmla="*/ 804 w 1041"/>
                <a:gd name="T55" fmla="*/ 849 h 1041"/>
                <a:gd name="T56" fmla="*/ 823 w 1041"/>
                <a:gd name="T57" fmla="*/ 769 h 1041"/>
                <a:gd name="T58" fmla="*/ 850 w 1041"/>
                <a:gd name="T59" fmla="*/ 611 h 1041"/>
                <a:gd name="T60" fmla="*/ 954 w 1041"/>
                <a:gd name="T61" fmla="*/ 553 h 1041"/>
                <a:gd name="T62" fmla="*/ 910 w 1041"/>
                <a:gd name="T63" fmla="*/ 482 h 1041"/>
                <a:gd name="T64" fmla="*/ 817 w 1041"/>
                <a:gd name="T65" fmla="*/ 352 h 1041"/>
                <a:gd name="T66" fmla="*/ 850 w 1041"/>
                <a:gd name="T67" fmla="*/ 237 h 1041"/>
                <a:gd name="T68" fmla="*/ 769 w 1041"/>
                <a:gd name="T69" fmla="*/ 218 h 1041"/>
                <a:gd name="T70" fmla="*/ 612 w 1041"/>
                <a:gd name="T71" fmla="*/ 191 h 1041"/>
                <a:gd name="T72" fmla="*/ 553 w 1041"/>
                <a:gd name="T73" fmla="*/ 87 h 1041"/>
                <a:gd name="T74" fmla="*/ 482 w 1041"/>
                <a:gd name="T75" fmla="*/ 131 h 1041"/>
                <a:gd name="T76" fmla="*/ 353 w 1041"/>
                <a:gd name="T77" fmla="*/ 224 h 1041"/>
                <a:gd name="T78" fmla="*/ 237 w 1041"/>
                <a:gd name="T79" fmla="*/ 191 h 1041"/>
                <a:gd name="T80" fmla="*/ 218 w 1041"/>
                <a:gd name="T81" fmla="*/ 272 h 1041"/>
                <a:gd name="T82" fmla="*/ 192 w 1041"/>
                <a:gd name="T83" fmla="*/ 429 h 1041"/>
                <a:gd name="T84" fmla="*/ 87 w 1041"/>
                <a:gd name="T85" fmla="*/ 488 h 1041"/>
                <a:gd name="T86" fmla="*/ 131 w 1041"/>
                <a:gd name="T87" fmla="*/ 559 h 1041"/>
                <a:gd name="T88" fmla="*/ 224 w 1041"/>
                <a:gd name="T89" fmla="*/ 688 h 1041"/>
                <a:gd name="T90" fmla="*/ 192 w 1041"/>
                <a:gd name="T91" fmla="*/ 804 h 1041"/>
                <a:gd name="T92" fmla="*/ 272 w 1041"/>
                <a:gd name="T93" fmla="*/ 823 h 1041"/>
                <a:gd name="T94" fmla="*/ 430 w 1041"/>
                <a:gd name="T95" fmla="*/ 849 h 1041"/>
                <a:gd name="T96" fmla="*/ 488 w 1041"/>
                <a:gd name="T97" fmla="*/ 95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1" h="1041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/>
          </p:nvSpPr>
          <p:spPr bwMode="auto">
            <a:xfrm>
              <a:off x="7000875" y="9717088"/>
              <a:ext cx="1179512" cy="1179513"/>
            </a:xfrm>
            <a:custGeom>
              <a:avLst/>
              <a:gdLst>
                <a:gd name="T0" fmla="*/ 186 w 371"/>
                <a:gd name="T1" fmla="*/ 371 h 371"/>
                <a:gd name="T2" fmla="*/ 0 w 371"/>
                <a:gd name="T3" fmla="*/ 185 h 371"/>
                <a:gd name="T4" fmla="*/ 186 w 371"/>
                <a:gd name="T5" fmla="*/ 0 h 371"/>
                <a:gd name="T6" fmla="*/ 371 w 371"/>
                <a:gd name="T7" fmla="*/ 185 h 371"/>
                <a:gd name="T8" fmla="*/ 186 w 371"/>
                <a:gd name="T9" fmla="*/ 371 h 371"/>
                <a:gd name="T10" fmla="*/ 186 w 371"/>
                <a:gd name="T11" fmla="*/ 82 h 371"/>
                <a:gd name="T12" fmla="*/ 83 w 371"/>
                <a:gd name="T13" fmla="*/ 185 h 371"/>
                <a:gd name="T14" fmla="*/ 186 w 371"/>
                <a:gd name="T15" fmla="*/ 288 h 371"/>
                <a:gd name="T16" fmla="*/ 289 w 371"/>
                <a:gd name="T17" fmla="*/ 185 h 371"/>
                <a:gd name="T18" fmla="*/ 186 w 371"/>
                <a:gd name="T19" fmla="*/ 8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" h="371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096CA70-0FA4-4C69-9A3F-8CEDD606DB28}"/>
              </a:ext>
            </a:extLst>
          </p:cNvPr>
          <p:cNvSpPr txBox="1"/>
          <p:nvPr/>
        </p:nvSpPr>
        <p:spPr>
          <a:xfrm>
            <a:off x="262000" y="6251877"/>
            <a:ext cx="20016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50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</a:t>
            </a:r>
            <a:r>
              <a:rPr lang="en-GB" sz="2500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nformatique</a:t>
            </a:r>
            <a:endParaRPr lang="en-GB" sz="25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B809C95B-FA5D-4F33-9155-54EEF60FAF7E}"/>
              </a:ext>
            </a:extLst>
          </p:cNvPr>
          <p:cNvGrpSpPr/>
          <p:nvPr/>
        </p:nvGrpSpPr>
        <p:grpSpPr>
          <a:xfrm>
            <a:off x="8024430" y="4822844"/>
            <a:ext cx="959348" cy="1170156"/>
            <a:chOff x="7931851" y="2464731"/>
            <a:chExt cx="1002842" cy="1223210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xmlns="" id="{E80D346B-4AB6-4572-9E35-8AC7ABC27F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0806" y="2650831"/>
              <a:ext cx="623981" cy="1037110"/>
            </a:xfrm>
            <a:custGeom>
              <a:avLst/>
              <a:gdLst>
                <a:gd name="T0" fmla="*/ 674 w 750"/>
                <a:gd name="T1" fmla="*/ 602 h 1237"/>
                <a:gd name="T2" fmla="*/ 750 w 750"/>
                <a:gd name="T3" fmla="*/ 376 h 1237"/>
                <a:gd name="T4" fmla="*/ 638 w 750"/>
                <a:gd name="T5" fmla="*/ 110 h 1237"/>
                <a:gd name="T6" fmla="*/ 370 w 750"/>
                <a:gd name="T7" fmla="*/ 2 h 1237"/>
                <a:gd name="T8" fmla="*/ 110 w 750"/>
                <a:gd name="T9" fmla="*/ 112 h 1237"/>
                <a:gd name="T10" fmla="*/ 1 w 750"/>
                <a:gd name="T11" fmla="*/ 373 h 1237"/>
                <a:gd name="T12" fmla="*/ 77 w 750"/>
                <a:gd name="T13" fmla="*/ 603 h 1237"/>
                <a:gd name="T14" fmla="*/ 205 w 750"/>
                <a:gd name="T15" fmla="*/ 976 h 1237"/>
                <a:gd name="T16" fmla="*/ 205 w 750"/>
                <a:gd name="T17" fmla="*/ 1120 h 1237"/>
                <a:gd name="T18" fmla="*/ 321 w 750"/>
                <a:gd name="T19" fmla="*/ 1237 h 1237"/>
                <a:gd name="T20" fmla="*/ 430 w 750"/>
                <a:gd name="T21" fmla="*/ 1237 h 1237"/>
                <a:gd name="T22" fmla="*/ 546 w 750"/>
                <a:gd name="T23" fmla="*/ 1120 h 1237"/>
                <a:gd name="T24" fmla="*/ 546 w 750"/>
                <a:gd name="T25" fmla="*/ 976 h 1237"/>
                <a:gd name="T26" fmla="*/ 674 w 750"/>
                <a:gd name="T27" fmla="*/ 602 h 1237"/>
                <a:gd name="T28" fmla="*/ 116 w 750"/>
                <a:gd name="T29" fmla="*/ 574 h 1237"/>
                <a:gd name="T30" fmla="*/ 49 w 750"/>
                <a:gd name="T31" fmla="*/ 373 h 1237"/>
                <a:gd name="T32" fmla="*/ 371 w 750"/>
                <a:gd name="T33" fmla="*/ 50 h 1237"/>
                <a:gd name="T34" fmla="*/ 605 w 750"/>
                <a:gd name="T35" fmla="*/ 144 h 1237"/>
                <a:gd name="T36" fmla="*/ 702 w 750"/>
                <a:gd name="T37" fmla="*/ 376 h 1237"/>
                <a:gd name="T38" fmla="*/ 636 w 750"/>
                <a:gd name="T39" fmla="*/ 573 h 1237"/>
                <a:gd name="T40" fmla="*/ 498 w 750"/>
                <a:gd name="T41" fmla="*/ 967 h 1237"/>
                <a:gd name="T42" fmla="*/ 253 w 750"/>
                <a:gd name="T43" fmla="*/ 967 h 1237"/>
                <a:gd name="T44" fmla="*/ 116 w 750"/>
                <a:gd name="T45" fmla="*/ 574 h 1237"/>
                <a:gd name="T46" fmla="*/ 253 w 750"/>
                <a:gd name="T47" fmla="*/ 1104 h 1237"/>
                <a:gd name="T48" fmla="*/ 253 w 750"/>
                <a:gd name="T49" fmla="*/ 1085 h 1237"/>
                <a:gd name="T50" fmla="*/ 498 w 750"/>
                <a:gd name="T51" fmla="*/ 1113 h 1237"/>
                <a:gd name="T52" fmla="*/ 498 w 750"/>
                <a:gd name="T53" fmla="*/ 1120 h 1237"/>
                <a:gd name="T54" fmla="*/ 497 w 750"/>
                <a:gd name="T55" fmla="*/ 1132 h 1237"/>
                <a:gd name="T56" fmla="*/ 253 w 750"/>
                <a:gd name="T57" fmla="*/ 1104 h 1237"/>
                <a:gd name="T58" fmla="*/ 253 w 750"/>
                <a:gd name="T59" fmla="*/ 1036 h 1237"/>
                <a:gd name="T60" fmla="*/ 253 w 750"/>
                <a:gd name="T61" fmla="*/ 1015 h 1237"/>
                <a:gd name="T62" fmla="*/ 498 w 750"/>
                <a:gd name="T63" fmla="*/ 1015 h 1237"/>
                <a:gd name="T64" fmla="*/ 498 w 750"/>
                <a:gd name="T65" fmla="*/ 1064 h 1237"/>
                <a:gd name="T66" fmla="*/ 253 w 750"/>
                <a:gd name="T67" fmla="*/ 1036 h 1237"/>
                <a:gd name="T68" fmla="*/ 321 w 750"/>
                <a:gd name="T69" fmla="*/ 1189 h 1237"/>
                <a:gd name="T70" fmla="*/ 262 w 750"/>
                <a:gd name="T71" fmla="*/ 1153 h 1237"/>
                <a:gd name="T72" fmla="*/ 468 w 750"/>
                <a:gd name="T73" fmla="*/ 1177 h 1237"/>
                <a:gd name="T74" fmla="*/ 430 w 750"/>
                <a:gd name="T75" fmla="*/ 1189 h 1237"/>
                <a:gd name="T76" fmla="*/ 321 w 750"/>
                <a:gd name="T77" fmla="*/ 1189 h 1237"/>
                <a:gd name="T78" fmla="*/ 321 w 750"/>
                <a:gd name="T79" fmla="*/ 1189 h 1237"/>
                <a:gd name="T80" fmla="*/ 321 w 750"/>
                <a:gd name="T81" fmla="*/ 1189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0" h="1237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7A7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xmlns="" id="{03CA52D4-BB6B-42AD-BC3F-157482873D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3151" y="2944496"/>
              <a:ext cx="44264" cy="75201"/>
            </a:xfrm>
            <a:custGeom>
              <a:avLst/>
              <a:gdLst>
                <a:gd name="T0" fmla="*/ 51 w 53"/>
                <a:gd name="T1" fmla="*/ 62 h 90"/>
                <a:gd name="T2" fmla="*/ 48 w 53"/>
                <a:gd name="T3" fmla="*/ 24 h 90"/>
                <a:gd name="T4" fmla="*/ 25 w 53"/>
                <a:gd name="T5" fmla="*/ 0 h 90"/>
                <a:gd name="T6" fmla="*/ 0 w 53"/>
                <a:gd name="T7" fmla="*/ 23 h 90"/>
                <a:gd name="T8" fmla="*/ 4 w 53"/>
                <a:gd name="T9" fmla="*/ 69 h 90"/>
                <a:gd name="T10" fmla="*/ 27 w 53"/>
                <a:gd name="T11" fmla="*/ 90 h 90"/>
                <a:gd name="T12" fmla="*/ 31 w 53"/>
                <a:gd name="T13" fmla="*/ 90 h 90"/>
                <a:gd name="T14" fmla="*/ 51 w 53"/>
                <a:gd name="T15" fmla="*/ 62 h 90"/>
                <a:gd name="T16" fmla="*/ 51 w 53"/>
                <a:gd name="T17" fmla="*/ 62 h 90"/>
                <a:gd name="T18" fmla="*/ 51 w 53"/>
                <a:gd name="T19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9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xmlns="" id="{5A49D94A-FE72-415F-B904-7C6564136D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5045" y="3044923"/>
              <a:ext cx="160397" cy="257493"/>
            </a:xfrm>
            <a:custGeom>
              <a:avLst/>
              <a:gdLst>
                <a:gd name="T0" fmla="*/ 166 w 193"/>
                <a:gd name="T1" fmla="*/ 307 h 307"/>
                <a:gd name="T2" fmla="*/ 174 w 193"/>
                <a:gd name="T3" fmla="*/ 306 h 307"/>
                <a:gd name="T4" fmla="*/ 189 w 193"/>
                <a:gd name="T5" fmla="*/ 275 h 307"/>
                <a:gd name="T6" fmla="*/ 71 w 193"/>
                <a:gd name="T7" fmla="*/ 51 h 307"/>
                <a:gd name="T8" fmla="*/ 49 w 193"/>
                <a:gd name="T9" fmla="*/ 16 h 307"/>
                <a:gd name="T10" fmla="*/ 16 w 193"/>
                <a:gd name="T11" fmla="*/ 6 h 307"/>
                <a:gd name="T12" fmla="*/ 6 w 193"/>
                <a:gd name="T13" fmla="*/ 38 h 307"/>
                <a:gd name="T14" fmla="*/ 33 w 193"/>
                <a:gd name="T15" fmla="*/ 80 h 307"/>
                <a:gd name="T16" fmla="*/ 143 w 193"/>
                <a:gd name="T17" fmla="*/ 290 h 307"/>
                <a:gd name="T18" fmla="*/ 166 w 193"/>
                <a:gd name="T19" fmla="*/ 307 h 307"/>
                <a:gd name="T20" fmla="*/ 166 w 193"/>
                <a:gd name="T21" fmla="*/ 307 h 307"/>
                <a:gd name="T22" fmla="*/ 166 w 193"/>
                <a:gd name="T2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07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xmlns="" id="{D588A060-BFDD-4EDD-A860-87455F486B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85816" y="3030644"/>
              <a:ext cx="71870" cy="89004"/>
            </a:xfrm>
            <a:custGeom>
              <a:avLst/>
              <a:gdLst>
                <a:gd name="T0" fmla="*/ 69 w 86"/>
                <a:gd name="T1" fmla="*/ 5 h 106"/>
                <a:gd name="T2" fmla="*/ 37 w 86"/>
                <a:gd name="T3" fmla="*/ 18 h 106"/>
                <a:gd name="T4" fmla="*/ 8 w 86"/>
                <a:gd name="T5" fmla="*/ 68 h 106"/>
                <a:gd name="T6" fmla="*/ 12 w 86"/>
                <a:gd name="T7" fmla="*/ 102 h 106"/>
                <a:gd name="T8" fmla="*/ 27 w 86"/>
                <a:gd name="T9" fmla="*/ 106 h 106"/>
                <a:gd name="T10" fmla="*/ 46 w 86"/>
                <a:gd name="T11" fmla="*/ 97 h 106"/>
                <a:gd name="T12" fmla="*/ 81 w 86"/>
                <a:gd name="T13" fmla="*/ 37 h 106"/>
                <a:gd name="T14" fmla="*/ 69 w 86"/>
                <a:gd name="T15" fmla="*/ 5 h 106"/>
                <a:gd name="T16" fmla="*/ 69 w 86"/>
                <a:gd name="T17" fmla="*/ 5 h 106"/>
                <a:gd name="T18" fmla="*/ 69 w 86"/>
                <a:gd name="T19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06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xmlns="" id="{F4512CFF-A3B9-4C2A-A17A-8D689969B9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724603"/>
              <a:ext cx="259397" cy="282719"/>
            </a:xfrm>
            <a:custGeom>
              <a:avLst/>
              <a:gdLst>
                <a:gd name="T0" fmla="*/ 24 w 312"/>
                <a:gd name="T1" fmla="*/ 48 h 337"/>
                <a:gd name="T2" fmla="*/ 264 w 312"/>
                <a:gd name="T3" fmla="*/ 288 h 337"/>
                <a:gd name="T4" fmla="*/ 263 w 312"/>
                <a:gd name="T5" fmla="*/ 311 h 337"/>
                <a:gd name="T6" fmla="*/ 285 w 312"/>
                <a:gd name="T7" fmla="*/ 337 h 337"/>
                <a:gd name="T8" fmla="*/ 287 w 312"/>
                <a:gd name="T9" fmla="*/ 337 h 337"/>
                <a:gd name="T10" fmla="*/ 311 w 312"/>
                <a:gd name="T11" fmla="*/ 315 h 337"/>
                <a:gd name="T12" fmla="*/ 312 w 312"/>
                <a:gd name="T13" fmla="*/ 288 h 337"/>
                <a:gd name="T14" fmla="*/ 24 w 312"/>
                <a:gd name="T15" fmla="*/ 0 h 337"/>
                <a:gd name="T16" fmla="*/ 0 w 312"/>
                <a:gd name="T17" fmla="*/ 24 h 337"/>
                <a:gd name="T18" fmla="*/ 24 w 312"/>
                <a:gd name="T19" fmla="*/ 48 h 337"/>
                <a:gd name="T20" fmla="*/ 24 w 312"/>
                <a:gd name="T21" fmla="*/ 48 h 337"/>
                <a:gd name="T22" fmla="*/ 24 w 312"/>
                <a:gd name="T23" fmla="*/ 4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337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xmlns="" id="{CC4D9E45-49B3-4FE1-9A5E-75409ADFBE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464731"/>
              <a:ext cx="39980" cy="152306"/>
            </a:xfrm>
            <a:custGeom>
              <a:avLst/>
              <a:gdLst>
                <a:gd name="T0" fmla="*/ 24 w 48"/>
                <a:gd name="T1" fmla="*/ 182 h 182"/>
                <a:gd name="T2" fmla="*/ 48 w 48"/>
                <a:gd name="T3" fmla="*/ 158 h 182"/>
                <a:gd name="T4" fmla="*/ 48 w 48"/>
                <a:gd name="T5" fmla="*/ 24 h 182"/>
                <a:gd name="T6" fmla="*/ 24 w 48"/>
                <a:gd name="T7" fmla="*/ 0 h 182"/>
                <a:gd name="T8" fmla="*/ 0 w 48"/>
                <a:gd name="T9" fmla="*/ 24 h 182"/>
                <a:gd name="T10" fmla="*/ 0 w 48"/>
                <a:gd name="T11" fmla="*/ 158 h 182"/>
                <a:gd name="T12" fmla="*/ 24 w 48"/>
                <a:gd name="T13" fmla="*/ 182 h 182"/>
                <a:gd name="T14" fmla="*/ 24 w 48"/>
                <a:gd name="T15" fmla="*/ 182 h 182"/>
                <a:gd name="T16" fmla="*/ 24 w 48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82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xmlns="" id="{C1D807C5-BD40-46EF-BE67-E16052BCFF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9830" y="2526606"/>
              <a:ext cx="101379" cy="140883"/>
            </a:xfrm>
            <a:custGeom>
              <a:avLst/>
              <a:gdLst>
                <a:gd name="T0" fmla="*/ 74 w 122"/>
                <a:gd name="T1" fmla="*/ 156 h 168"/>
                <a:gd name="T2" fmla="*/ 94 w 122"/>
                <a:gd name="T3" fmla="*/ 168 h 168"/>
                <a:gd name="T4" fmla="*/ 106 w 122"/>
                <a:gd name="T5" fmla="*/ 165 h 168"/>
                <a:gd name="T6" fmla="*/ 115 w 122"/>
                <a:gd name="T7" fmla="*/ 132 h 168"/>
                <a:gd name="T8" fmla="*/ 48 w 122"/>
                <a:gd name="T9" fmla="*/ 15 h 168"/>
                <a:gd name="T10" fmla="*/ 15 w 122"/>
                <a:gd name="T11" fmla="*/ 7 h 168"/>
                <a:gd name="T12" fmla="*/ 6 w 122"/>
                <a:gd name="T13" fmla="*/ 39 h 168"/>
                <a:gd name="T14" fmla="*/ 74 w 122"/>
                <a:gd name="T15" fmla="*/ 156 h 168"/>
                <a:gd name="T16" fmla="*/ 74 w 122"/>
                <a:gd name="T17" fmla="*/ 156 h 168"/>
                <a:gd name="T18" fmla="*/ 74 w 122"/>
                <a:gd name="T1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xmlns="" id="{ECA63CCD-7F4F-427A-A2FD-0526FDFE1C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3132975"/>
              <a:ext cx="142311" cy="99951"/>
            </a:xfrm>
            <a:custGeom>
              <a:avLst/>
              <a:gdLst>
                <a:gd name="T0" fmla="*/ 155 w 171"/>
                <a:gd name="T1" fmla="*/ 74 h 119"/>
                <a:gd name="T2" fmla="*/ 39 w 171"/>
                <a:gd name="T3" fmla="*/ 7 h 119"/>
                <a:gd name="T4" fmla="*/ 6 w 171"/>
                <a:gd name="T5" fmla="*/ 15 h 119"/>
                <a:gd name="T6" fmla="*/ 15 w 171"/>
                <a:gd name="T7" fmla="*/ 48 h 119"/>
                <a:gd name="T8" fmla="*/ 131 w 171"/>
                <a:gd name="T9" fmla="*/ 115 h 119"/>
                <a:gd name="T10" fmla="*/ 143 w 171"/>
                <a:gd name="T11" fmla="*/ 119 h 119"/>
                <a:gd name="T12" fmla="*/ 164 w 171"/>
                <a:gd name="T13" fmla="*/ 107 h 119"/>
                <a:gd name="T14" fmla="*/ 155 w 171"/>
                <a:gd name="T15" fmla="*/ 74 h 119"/>
                <a:gd name="T16" fmla="*/ 155 w 171"/>
                <a:gd name="T17" fmla="*/ 74 h 119"/>
                <a:gd name="T18" fmla="*/ 155 w 171"/>
                <a:gd name="T19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xmlns="" id="{9D84EDDB-5B69-4385-91BB-428FB84483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2704613"/>
              <a:ext cx="142311" cy="98999"/>
            </a:xfrm>
            <a:custGeom>
              <a:avLst/>
              <a:gdLst>
                <a:gd name="T0" fmla="*/ 15 w 171"/>
                <a:gd name="T1" fmla="*/ 48 h 118"/>
                <a:gd name="T2" fmla="*/ 132 w 171"/>
                <a:gd name="T3" fmla="*/ 115 h 118"/>
                <a:gd name="T4" fmla="*/ 144 w 171"/>
                <a:gd name="T5" fmla="*/ 118 h 118"/>
                <a:gd name="T6" fmla="*/ 165 w 171"/>
                <a:gd name="T7" fmla="*/ 106 h 118"/>
                <a:gd name="T8" fmla="*/ 156 w 171"/>
                <a:gd name="T9" fmla="*/ 74 h 118"/>
                <a:gd name="T10" fmla="*/ 39 w 171"/>
                <a:gd name="T11" fmla="*/ 6 h 118"/>
                <a:gd name="T12" fmla="*/ 7 w 171"/>
                <a:gd name="T13" fmla="*/ 15 h 118"/>
                <a:gd name="T14" fmla="*/ 15 w 171"/>
                <a:gd name="T15" fmla="*/ 48 h 118"/>
                <a:gd name="T16" fmla="*/ 15 w 171"/>
                <a:gd name="T17" fmla="*/ 48 h 118"/>
                <a:gd name="T18" fmla="*/ 15 w 171"/>
                <a:gd name="T19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xmlns="" id="{460986E3-C384-473A-A603-C256302B8F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2387" y="2949255"/>
              <a:ext cx="152306" cy="40457"/>
            </a:xfrm>
            <a:custGeom>
              <a:avLst/>
              <a:gdLst>
                <a:gd name="T0" fmla="*/ 159 w 183"/>
                <a:gd name="T1" fmla="*/ 0 h 48"/>
                <a:gd name="T2" fmla="*/ 24 w 183"/>
                <a:gd name="T3" fmla="*/ 0 h 48"/>
                <a:gd name="T4" fmla="*/ 0 w 183"/>
                <a:gd name="T5" fmla="*/ 24 h 48"/>
                <a:gd name="T6" fmla="*/ 24 w 183"/>
                <a:gd name="T7" fmla="*/ 48 h 48"/>
                <a:gd name="T8" fmla="*/ 159 w 183"/>
                <a:gd name="T9" fmla="*/ 48 h 48"/>
                <a:gd name="T10" fmla="*/ 183 w 183"/>
                <a:gd name="T11" fmla="*/ 24 h 48"/>
                <a:gd name="T12" fmla="*/ 159 w 183"/>
                <a:gd name="T13" fmla="*/ 0 h 48"/>
                <a:gd name="T14" fmla="*/ 159 w 183"/>
                <a:gd name="T15" fmla="*/ 0 h 48"/>
                <a:gd name="T16" fmla="*/ 159 w 183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48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xmlns="" id="{AA9473DA-F0A9-4A9D-86E6-FF8F919F96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1851" y="2949255"/>
              <a:ext cx="151355" cy="40457"/>
            </a:xfrm>
            <a:custGeom>
              <a:avLst/>
              <a:gdLst>
                <a:gd name="T0" fmla="*/ 182 w 182"/>
                <a:gd name="T1" fmla="*/ 24 h 48"/>
                <a:gd name="T2" fmla="*/ 158 w 182"/>
                <a:gd name="T3" fmla="*/ 0 h 48"/>
                <a:gd name="T4" fmla="*/ 24 w 182"/>
                <a:gd name="T5" fmla="*/ 0 h 48"/>
                <a:gd name="T6" fmla="*/ 0 w 182"/>
                <a:gd name="T7" fmla="*/ 24 h 48"/>
                <a:gd name="T8" fmla="*/ 24 w 182"/>
                <a:gd name="T9" fmla="*/ 48 h 48"/>
                <a:gd name="T10" fmla="*/ 158 w 182"/>
                <a:gd name="T11" fmla="*/ 48 h 48"/>
                <a:gd name="T12" fmla="*/ 182 w 182"/>
                <a:gd name="T13" fmla="*/ 24 h 48"/>
                <a:gd name="T14" fmla="*/ 182 w 182"/>
                <a:gd name="T15" fmla="*/ 24 h 48"/>
                <a:gd name="T16" fmla="*/ 182 w 182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48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xmlns="" id="{80287030-1F3C-4778-ABBF-87300BE88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2704613"/>
              <a:ext cx="142311" cy="98999"/>
            </a:xfrm>
            <a:custGeom>
              <a:avLst/>
              <a:gdLst>
                <a:gd name="T0" fmla="*/ 27 w 171"/>
                <a:gd name="T1" fmla="*/ 118 h 118"/>
                <a:gd name="T2" fmla="*/ 39 w 171"/>
                <a:gd name="T3" fmla="*/ 115 h 118"/>
                <a:gd name="T4" fmla="*/ 155 w 171"/>
                <a:gd name="T5" fmla="*/ 48 h 118"/>
                <a:gd name="T6" fmla="*/ 164 w 171"/>
                <a:gd name="T7" fmla="*/ 15 h 118"/>
                <a:gd name="T8" fmla="*/ 131 w 171"/>
                <a:gd name="T9" fmla="*/ 6 h 118"/>
                <a:gd name="T10" fmla="*/ 15 w 171"/>
                <a:gd name="T11" fmla="*/ 74 h 118"/>
                <a:gd name="T12" fmla="*/ 6 w 171"/>
                <a:gd name="T13" fmla="*/ 106 h 118"/>
                <a:gd name="T14" fmla="*/ 27 w 171"/>
                <a:gd name="T15" fmla="*/ 118 h 118"/>
                <a:gd name="T16" fmla="*/ 27 w 171"/>
                <a:gd name="T17" fmla="*/ 118 h 118"/>
                <a:gd name="T18" fmla="*/ 27 w 171"/>
                <a:gd name="T1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xmlns="" id="{32BFEAB5-A7F0-4FC4-B1F6-FA094E79A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3132975"/>
              <a:ext cx="142311" cy="99951"/>
            </a:xfrm>
            <a:custGeom>
              <a:avLst/>
              <a:gdLst>
                <a:gd name="T0" fmla="*/ 132 w 171"/>
                <a:gd name="T1" fmla="*/ 7 h 119"/>
                <a:gd name="T2" fmla="*/ 15 w 171"/>
                <a:gd name="T3" fmla="*/ 74 h 119"/>
                <a:gd name="T4" fmla="*/ 7 w 171"/>
                <a:gd name="T5" fmla="*/ 107 h 119"/>
                <a:gd name="T6" fmla="*/ 28 w 171"/>
                <a:gd name="T7" fmla="*/ 119 h 119"/>
                <a:gd name="T8" fmla="*/ 39 w 171"/>
                <a:gd name="T9" fmla="*/ 115 h 119"/>
                <a:gd name="T10" fmla="*/ 156 w 171"/>
                <a:gd name="T11" fmla="*/ 48 h 119"/>
                <a:gd name="T12" fmla="*/ 165 w 171"/>
                <a:gd name="T13" fmla="*/ 15 h 119"/>
                <a:gd name="T14" fmla="*/ 132 w 171"/>
                <a:gd name="T15" fmla="*/ 7 h 119"/>
                <a:gd name="T16" fmla="*/ 132 w 171"/>
                <a:gd name="T17" fmla="*/ 7 h 119"/>
                <a:gd name="T18" fmla="*/ 132 w 171"/>
                <a:gd name="T19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xmlns="" id="{E71E5E63-E344-41E1-8F90-51365E71BB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5336" y="2526606"/>
              <a:ext cx="101379" cy="140883"/>
            </a:xfrm>
            <a:custGeom>
              <a:avLst/>
              <a:gdLst>
                <a:gd name="T0" fmla="*/ 15 w 122"/>
                <a:gd name="T1" fmla="*/ 165 h 168"/>
                <a:gd name="T2" fmla="*/ 27 w 122"/>
                <a:gd name="T3" fmla="*/ 168 h 168"/>
                <a:gd name="T4" fmla="*/ 48 w 122"/>
                <a:gd name="T5" fmla="*/ 156 h 168"/>
                <a:gd name="T6" fmla="*/ 115 w 122"/>
                <a:gd name="T7" fmla="*/ 39 h 168"/>
                <a:gd name="T8" fmla="*/ 107 w 122"/>
                <a:gd name="T9" fmla="*/ 7 h 168"/>
                <a:gd name="T10" fmla="*/ 74 w 122"/>
                <a:gd name="T11" fmla="*/ 15 h 168"/>
                <a:gd name="T12" fmla="*/ 7 w 122"/>
                <a:gd name="T13" fmla="*/ 132 h 168"/>
                <a:gd name="T14" fmla="*/ 15 w 122"/>
                <a:gd name="T15" fmla="*/ 165 h 168"/>
                <a:gd name="T16" fmla="*/ 15 w 122"/>
                <a:gd name="T17" fmla="*/ 165 h 168"/>
                <a:gd name="T18" fmla="*/ 15 w 122"/>
                <a:gd name="T19" fmla="*/ 1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063F589-818F-47CE-83D1-E8F35397C17A}"/>
              </a:ext>
            </a:extLst>
          </p:cNvPr>
          <p:cNvSpPr txBox="1"/>
          <p:nvPr/>
        </p:nvSpPr>
        <p:spPr>
          <a:xfrm>
            <a:off x="2344535" y="6251877"/>
            <a:ext cx="25686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50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Communication</a:t>
            </a:r>
            <a:endParaRPr lang="en-GB" sz="25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5CDC466-23DA-4A95-B4EB-C4F5213D4396}"/>
              </a:ext>
            </a:extLst>
          </p:cNvPr>
          <p:cNvSpPr txBox="1"/>
          <p:nvPr/>
        </p:nvSpPr>
        <p:spPr>
          <a:xfrm>
            <a:off x="5078763" y="6251877"/>
            <a:ext cx="19499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500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Commercial</a:t>
            </a:r>
            <a:endParaRPr lang="en-GB" sz="25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FBBDB02E-EEC5-4A03-951E-4D9D13DE18A7}"/>
              </a:ext>
            </a:extLst>
          </p:cNvPr>
          <p:cNvGrpSpPr/>
          <p:nvPr/>
        </p:nvGrpSpPr>
        <p:grpSpPr>
          <a:xfrm>
            <a:off x="5361661" y="4710546"/>
            <a:ext cx="1241562" cy="1307331"/>
            <a:chOff x="5995988" y="2712903"/>
            <a:chExt cx="2457450" cy="2587625"/>
          </a:xfrm>
        </p:grpSpPr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xmlns="" id="{EA46F957-BB71-4A23-9A1A-766F6ED8D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57" name="Freeform 7">
              <a:extLst>
                <a:ext uri="{FF2B5EF4-FFF2-40B4-BE49-F238E27FC236}">
                  <a16:creationId xmlns:a16="http://schemas.microsoft.com/office/drawing/2014/main" xmlns="" id="{4E447141-7B0E-4E53-BF30-373846E32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xmlns="" id="{B82E80B4-0DC0-40E8-8691-1A72DD21E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1DC5CF9E-B314-4F68-80D8-9A9A658BDEAF}"/>
              </a:ext>
            </a:extLst>
          </p:cNvPr>
          <p:cNvSpPr txBox="1"/>
          <p:nvPr/>
        </p:nvSpPr>
        <p:spPr>
          <a:xfrm>
            <a:off x="7326922" y="6251877"/>
            <a:ext cx="24386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500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Commercial</a:t>
            </a:r>
            <a:endParaRPr lang="en-GB" sz="25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03334E38-B15E-4845-8669-45F8FCD9BAF5}"/>
              </a:ext>
            </a:extLst>
          </p:cNvPr>
          <p:cNvSpPr txBox="1"/>
          <p:nvPr/>
        </p:nvSpPr>
        <p:spPr>
          <a:xfrm>
            <a:off x="9844127" y="6244949"/>
            <a:ext cx="22056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500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Comptabilité</a:t>
            </a:r>
            <a:endParaRPr lang="en-GB" sz="25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6EA6CCC4-F99D-4AEC-97D5-FD5DA4691F87}"/>
              </a:ext>
            </a:extLst>
          </p:cNvPr>
          <p:cNvSpPr txBox="1"/>
          <p:nvPr/>
        </p:nvSpPr>
        <p:spPr>
          <a:xfrm>
            <a:off x="0" y="2675994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0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Bilan du projet / Etat d’avancement</a:t>
            </a:r>
            <a:endParaRPr lang="en-GB" sz="5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147" y="25707"/>
            <a:ext cx="1426548" cy="970262"/>
          </a:xfrm>
          <a:prstGeom prst="rect">
            <a:avLst/>
          </a:prstGeom>
        </p:spPr>
      </p:pic>
      <p:grpSp>
        <p:nvGrpSpPr>
          <p:cNvPr id="61" name="Group 76">
            <a:extLst>
              <a:ext uri="{FF2B5EF4-FFF2-40B4-BE49-F238E27FC236}">
                <a16:creationId xmlns="" xmlns:a16="http://schemas.microsoft.com/office/drawing/2014/main" id="{28354587-15BE-485C-ABC9-B39EDB3F7897}"/>
              </a:ext>
            </a:extLst>
          </p:cNvPr>
          <p:cNvGrpSpPr/>
          <p:nvPr/>
        </p:nvGrpSpPr>
        <p:grpSpPr>
          <a:xfrm>
            <a:off x="10430983" y="4904054"/>
            <a:ext cx="1189612" cy="1003652"/>
            <a:chOff x="5418138" y="4568825"/>
            <a:chExt cx="568325" cy="508001"/>
          </a:xfrm>
          <a:solidFill>
            <a:schemeClr val="bg1"/>
          </a:solidFill>
        </p:grpSpPr>
        <p:sp>
          <p:nvSpPr>
            <p:cNvPr id="62" name="Freeform 5">
              <a:extLst>
                <a:ext uri="{FF2B5EF4-FFF2-40B4-BE49-F238E27FC236}">
                  <a16:creationId xmlns="" xmlns:a16="http://schemas.microsoft.com/office/drawing/2014/main" id="{3186F017-67D4-4D67-953B-FF89B74C6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4730750"/>
              <a:ext cx="128588" cy="346075"/>
            </a:xfrm>
            <a:custGeom>
              <a:avLst/>
              <a:gdLst>
                <a:gd name="T0" fmla="*/ 40 w 40"/>
                <a:gd name="T1" fmla="*/ 0 h 107"/>
                <a:gd name="T2" fmla="*/ 40 w 40"/>
                <a:gd name="T3" fmla="*/ 107 h 107"/>
                <a:gd name="T4" fmla="*/ 0 w 40"/>
                <a:gd name="T5" fmla="*/ 107 h 107"/>
                <a:gd name="T6" fmla="*/ 0 w 40"/>
                <a:gd name="T7" fmla="*/ 103 h 107"/>
                <a:gd name="T8" fmla="*/ 0 w 40"/>
                <a:gd name="T9" fmla="*/ 41 h 107"/>
                <a:gd name="T10" fmla="*/ 3 w 40"/>
                <a:gd name="T11" fmla="*/ 35 h 107"/>
                <a:gd name="T12" fmla="*/ 40 w 40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07">
                  <a:moveTo>
                    <a:pt x="40" y="0"/>
                  </a:move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14" y="107"/>
                    <a:pt x="0" y="107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82"/>
                    <a:pt x="0" y="62"/>
                    <a:pt x="0" y="41"/>
                  </a:cubicBezTo>
                  <a:cubicBezTo>
                    <a:pt x="0" y="39"/>
                    <a:pt x="1" y="36"/>
                    <a:pt x="3" y="35"/>
                  </a:cubicBezTo>
                  <a:cubicBezTo>
                    <a:pt x="14" y="24"/>
                    <a:pt x="40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63" name="Freeform 6">
              <a:extLst>
                <a:ext uri="{FF2B5EF4-FFF2-40B4-BE49-F238E27FC236}">
                  <a16:creationId xmlns="" xmlns:a16="http://schemas.microsoft.com/office/drawing/2014/main" id="{59207A04-C055-447E-B342-16DC846AD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138" y="4568825"/>
              <a:ext cx="568325" cy="323850"/>
            </a:xfrm>
            <a:custGeom>
              <a:avLst/>
              <a:gdLst>
                <a:gd name="T0" fmla="*/ 81 w 176"/>
                <a:gd name="T1" fmla="*/ 80 h 100"/>
                <a:gd name="T2" fmla="*/ 143 w 176"/>
                <a:gd name="T3" fmla="*/ 22 h 100"/>
                <a:gd name="T4" fmla="*/ 139 w 176"/>
                <a:gd name="T5" fmla="*/ 17 h 100"/>
                <a:gd name="T6" fmla="*/ 141 w 176"/>
                <a:gd name="T7" fmla="*/ 8 h 100"/>
                <a:gd name="T8" fmla="*/ 168 w 176"/>
                <a:gd name="T9" fmla="*/ 1 h 100"/>
                <a:gd name="T10" fmla="*/ 175 w 176"/>
                <a:gd name="T11" fmla="*/ 9 h 100"/>
                <a:gd name="T12" fmla="*/ 168 w 176"/>
                <a:gd name="T13" fmla="*/ 34 h 100"/>
                <a:gd name="T14" fmla="*/ 158 w 176"/>
                <a:gd name="T15" fmla="*/ 37 h 100"/>
                <a:gd name="T16" fmla="*/ 154 w 176"/>
                <a:gd name="T17" fmla="*/ 31 h 100"/>
                <a:gd name="T18" fmla="*/ 134 w 176"/>
                <a:gd name="T19" fmla="*/ 49 h 100"/>
                <a:gd name="T20" fmla="*/ 84 w 176"/>
                <a:gd name="T21" fmla="*/ 96 h 100"/>
                <a:gd name="T22" fmla="*/ 77 w 176"/>
                <a:gd name="T23" fmla="*/ 96 h 100"/>
                <a:gd name="T24" fmla="*/ 51 w 176"/>
                <a:gd name="T25" fmla="*/ 70 h 100"/>
                <a:gd name="T26" fmla="*/ 44 w 176"/>
                <a:gd name="T27" fmla="*/ 69 h 100"/>
                <a:gd name="T28" fmla="*/ 10 w 176"/>
                <a:gd name="T29" fmla="*/ 100 h 100"/>
                <a:gd name="T30" fmla="*/ 9 w 176"/>
                <a:gd name="T31" fmla="*/ 100 h 100"/>
                <a:gd name="T32" fmla="*/ 10 w 176"/>
                <a:gd name="T33" fmla="*/ 82 h 100"/>
                <a:gd name="T34" fmla="*/ 45 w 176"/>
                <a:gd name="T35" fmla="*/ 50 h 100"/>
                <a:gd name="T36" fmla="*/ 51 w 176"/>
                <a:gd name="T37" fmla="*/ 50 h 100"/>
                <a:gd name="T38" fmla="*/ 79 w 176"/>
                <a:gd name="T39" fmla="*/ 78 h 100"/>
                <a:gd name="T40" fmla="*/ 81 w 176"/>
                <a:gd name="T41" fmla="*/ 8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6" h="100">
                  <a:moveTo>
                    <a:pt x="81" y="80"/>
                  </a:moveTo>
                  <a:cubicBezTo>
                    <a:pt x="102" y="60"/>
                    <a:pt x="122" y="41"/>
                    <a:pt x="143" y="22"/>
                  </a:cubicBezTo>
                  <a:cubicBezTo>
                    <a:pt x="141" y="20"/>
                    <a:pt x="140" y="19"/>
                    <a:pt x="139" y="17"/>
                  </a:cubicBezTo>
                  <a:cubicBezTo>
                    <a:pt x="135" y="14"/>
                    <a:pt x="136" y="10"/>
                    <a:pt x="141" y="8"/>
                  </a:cubicBezTo>
                  <a:cubicBezTo>
                    <a:pt x="150" y="6"/>
                    <a:pt x="159" y="3"/>
                    <a:pt x="168" y="1"/>
                  </a:cubicBezTo>
                  <a:cubicBezTo>
                    <a:pt x="173" y="0"/>
                    <a:pt x="176" y="3"/>
                    <a:pt x="175" y="9"/>
                  </a:cubicBezTo>
                  <a:cubicBezTo>
                    <a:pt x="173" y="17"/>
                    <a:pt x="170" y="26"/>
                    <a:pt x="168" y="34"/>
                  </a:cubicBezTo>
                  <a:cubicBezTo>
                    <a:pt x="166" y="40"/>
                    <a:pt x="163" y="41"/>
                    <a:pt x="158" y="37"/>
                  </a:cubicBezTo>
                  <a:cubicBezTo>
                    <a:pt x="157" y="35"/>
                    <a:pt x="155" y="33"/>
                    <a:pt x="154" y="31"/>
                  </a:cubicBezTo>
                  <a:cubicBezTo>
                    <a:pt x="147" y="38"/>
                    <a:pt x="140" y="44"/>
                    <a:pt x="134" y="49"/>
                  </a:cubicBezTo>
                  <a:cubicBezTo>
                    <a:pt x="117" y="65"/>
                    <a:pt x="100" y="80"/>
                    <a:pt x="84" y="96"/>
                  </a:cubicBezTo>
                  <a:cubicBezTo>
                    <a:pt x="81" y="99"/>
                    <a:pt x="79" y="98"/>
                    <a:pt x="77" y="96"/>
                  </a:cubicBezTo>
                  <a:cubicBezTo>
                    <a:pt x="68" y="87"/>
                    <a:pt x="59" y="78"/>
                    <a:pt x="51" y="70"/>
                  </a:cubicBezTo>
                  <a:cubicBezTo>
                    <a:pt x="48" y="67"/>
                    <a:pt x="47" y="67"/>
                    <a:pt x="44" y="69"/>
                  </a:cubicBezTo>
                  <a:cubicBezTo>
                    <a:pt x="33" y="80"/>
                    <a:pt x="21" y="90"/>
                    <a:pt x="10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0" y="90"/>
                    <a:pt x="0" y="90"/>
                    <a:pt x="10" y="82"/>
                  </a:cubicBezTo>
                  <a:cubicBezTo>
                    <a:pt x="21" y="71"/>
                    <a:pt x="33" y="61"/>
                    <a:pt x="45" y="50"/>
                  </a:cubicBezTo>
                  <a:cubicBezTo>
                    <a:pt x="47" y="48"/>
                    <a:pt x="49" y="48"/>
                    <a:pt x="51" y="50"/>
                  </a:cubicBezTo>
                  <a:cubicBezTo>
                    <a:pt x="60" y="60"/>
                    <a:pt x="70" y="69"/>
                    <a:pt x="79" y="78"/>
                  </a:cubicBezTo>
                  <a:cubicBezTo>
                    <a:pt x="80" y="79"/>
                    <a:pt x="80" y="79"/>
                    <a:pt x="81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72" name="Freeform 7">
              <a:extLst>
                <a:ext uri="{FF2B5EF4-FFF2-40B4-BE49-F238E27FC236}">
                  <a16:creationId xmlns="" xmlns:a16="http://schemas.microsoft.com/office/drawing/2014/main" id="{FA9614DC-1E2F-47E8-94B1-51D81C78D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888" y="4856163"/>
              <a:ext cx="130175" cy="220663"/>
            </a:xfrm>
            <a:custGeom>
              <a:avLst/>
              <a:gdLst>
                <a:gd name="T0" fmla="*/ 37 w 40"/>
                <a:gd name="T1" fmla="*/ 0 h 68"/>
                <a:gd name="T2" fmla="*/ 40 w 40"/>
                <a:gd name="T3" fmla="*/ 2 h 68"/>
                <a:gd name="T4" fmla="*/ 40 w 40"/>
                <a:gd name="T5" fmla="*/ 67 h 68"/>
                <a:gd name="T6" fmla="*/ 40 w 40"/>
                <a:gd name="T7" fmla="*/ 68 h 68"/>
                <a:gd name="T8" fmla="*/ 0 w 40"/>
                <a:gd name="T9" fmla="*/ 68 h 68"/>
                <a:gd name="T10" fmla="*/ 0 w 40"/>
                <a:gd name="T11" fmla="*/ 34 h 68"/>
                <a:gd name="T12" fmla="*/ 1 w 40"/>
                <a:gd name="T13" fmla="*/ 32 h 68"/>
                <a:gd name="T14" fmla="*/ 37 w 40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8">
                  <a:moveTo>
                    <a:pt x="37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24"/>
                    <a:pt x="40" y="46"/>
                    <a:pt x="40" y="67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27" y="68"/>
                    <a:pt x="14" y="68"/>
                    <a:pt x="0" y="68"/>
                  </a:cubicBezTo>
                  <a:cubicBezTo>
                    <a:pt x="0" y="57"/>
                    <a:pt x="0" y="45"/>
                    <a:pt x="0" y="34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3" y="21"/>
                    <a:pt x="37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73" name="Freeform 8">
              <a:extLst>
                <a:ext uri="{FF2B5EF4-FFF2-40B4-BE49-F238E27FC236}">
                  <a16:creationId xmlns="" xmlns:a16="http://schemas.microsoft.com/office/drawing/2014/main" id="{E12D2DC1-1CA7-4160-A16C-A20A5CED1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1338" y="4895850"/>
              <a:ext cx="128588" cy="180975"/>
            </a:xfrm>
            <a:custGeom>
              <a:avLst/>
              <a:gdLst>
                <a:gd name="T0" fmla="*/ 40 w 40"/>
                <a:gd name="T1" fmla="*/ 0 h 56"/>
                <a:gd name="T2" fmla="*/ 40 w 40"/>
                <a:gd name="T3" fmla="*/ 56 h 56"/>
                <a:gd name="T4" fmla="*/ 0 w 40"/>
                <a:gd name="T5" fmla="*/ 56 h 56"/>
                <a:gd name="T6" fmla="*/ 0 w 40"/>
                <a:gd name="T7" fmla="*/ 2 h 56"/>
                <a:gd name="T8" fmla="*/ 14 w 40"/>
                <a:gd name="T9" fmla="*/ 17 h 56"/>
                <a:gd name="T10" fmla="*/ 21 w 40"/>
                <a:gd name="T11" fmla="*/ 17 h 56"/>
                <a:gd name="T12" fmla="*/ 40 w 40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6">
                  <a:moveTo>
                    <a:pt x="40" y="0"/>
                  </a:moveTo>
                  <a:cubicBezTo>
                    <a:pt x="40" y="19"/>
                    <a:pt x="40" y="37"/>
                    <a:pt x="40" y="56"/>
                  </a:cubicBezTo>
                  <a:cubicBezTo>
                    <a:pt x="27" y="56"/>
                    <a:pt x="14" y="56"/>
                    <a:pt x="0" y="56"/>
                  </a:cubicBezTo>
                  <a:cubicBezTo>
                    <a:pt x="0" y="39"/>
                    <a:pt x="0" y="2"/>
                    <a:pt x="0" y="2"/>
                  </a:cubicBezTo>
                  <a:cubicBezTo>
                    <a:pt x="0" y="2"/>
                    <a:pt x="10" y="12"/>
                    <a:pt x="14" y="17"/>
                  </a:cubicBezTo>
                  <a:cubicBezTo>
                    <a:pt x="16" y="19"/>
                    <a:pt x="18" y="20"/>
                    <a:pt x="21" y="17"/>
                  </a:cubicBezTo>
                  <a:cubicBezTo>
                    <a:pt x="27" y="11"/>
                    <a:pt x="33" y="6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</p:grpSp>
      <p:grpSp>
        <p:nvGrpSpPr>
          <p:cNvPr id="51" name="Group 63">
            <a:extLst>
              <a:ext uri="{FF2B5EF4-FFF2-40B4-BE49-F238E27FC236}">
                <a16:creationId xmlns:a16="http://schemas.microsoft.com/office/drawing/2014/main" xmlns="" id="{3E472C43-D9FC-4F15-AF4E-C808543BC88D}"/>
              </a:ext>
            </a:extLst>
          </p:cNvPr>
          <p:cNvGrpSpPr/>
          <p:nvPr/>
        </p:nvGrpSpPr>
        <p:grpSpPr>
          <a:xfrm>
            <a:off x="2992600" y="4937416"/>
            <a:ext cx="1315317" cy="1046274"/>
            <a:chOff x="3665538" y="1665288"/>
            <a:chExt cx="3702050" cy="2944812"/>
          </a:xfrm>
          <a:solidFill>
            <a:schemeClr val="bg1"/>
          </a:solidFill>
        </p:grpSpPr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xmlns="" id="{BC02B5F6-83E0-4C6F-A7F2-F0900079D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613" y="3819525"/>
              <a:ext cx="1006475" cy="790575"/>
            </a:xfrm>
            <a:custGeom>
              <a:avLst/>
              <a:gdLst>
                <a:gd name="T0" fmla="*/ 404 w 806"/>
                <a:gd name="T1" fmla="*/ 628 h 628"/>
                <a:gd name="T2" fmla="*/ 285 w 806"/>
                <a:gd name="T3" fmla="*/ 538 h 628"/>
                <a:gd name="T4" fmla="*/ 13 w 806"/>
                <a:gd name="T5" fmla="*/ 154 h 628"/>
                <a:gd name="T6" fmla="*/ 0 w 806"/>
                <a:gd name="T7" fmla="*/ 135 h 628"/>
                <a:gd name="T8" fmla="*/ 77 w 806"/>
                <a:gd name="T9" fmla="*/ 111 h 628"/>
                <a:gd name="T10" fmla="*/ 410 w 806"/>
                <a:gd name="T11" fmla="*/ 5 h 628"/>
                <a:gd name="T12" fmla="*/ 442 w 806"/>
                <a:gd name="T13" fmla="*/ 15 h 628"/>
                <a:gd name="T14" fmla="*/ 620 w 806"/>
                <a:gd name="T15" fmla="*/ 279 h 628"/>
                <a:gd name="T16" fmla="*/ 756 w 806"/>
                <a:gd name="T17" fmla="*/ 389 h 628"/>
                <a:gd name="T18" fmla="*/ 804 w 806"/>
                <a:gd name="T19" fmla="*/ 464 h 628"/>
                <a:gd name="T20" fmla="*/ 750 w 806"/>
                <a:gd name="T21" fmla="*/ 530 h 628"/>
                <a:gd name="T22" fmla="*/ 465 w 806"/>
                <a:gd name="T23" fmla="*/ 620 h 628"/>
                <a:gd name="T24" fmla="*/ 436 w 806"/>
                <a:gd name="T25" fmla="*/ 628 h 628"/>
                <a:gd name="T26" fmla="*/ 404 w 806"/>
                <a:gd name="T27" fmla="*/ 62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6" h="628">
                  <a:moveTo>
                    <a:pt x="404" y="628"/>
                  </a:moveTo>
                  <a:cubicBezTo>
                    <a:pt x="349" y="618"/>
                    <a:pt x="316" y="582"/>
                    <a:pt x="285" y="538"/>
                  </a:cubicBezTo>
                  <a:cubicBezTo>
                    <a:pt x="196" y="409"/>
                    <a:pt x="104" y="282"/>
                    <a:pt x="13" y="154"/>
                  </a:cubicBezTo>
                  <a:cubicBezTo>
                    <a:pt x="9" y="148"/>
                    <a:pt x="5" y="143"/>
                    <a:pt x="0" y="135"/>
                  </a:cubicBezTo>
                  <a:cubicBezTo>
                    <a:pt x="27" y="126"/>
                    <a:pt x="52" y="119"/>
                    <a:pt x="77" y="111"/>
                  </a:cubicBezTo>
                  <a:cubicBezTo>
                    <a:pt x="188" y="75"/>
                    <a:pt x="299" y="41"/>
                    <a:pt x="410" y="5"/>
                  </a:cubicBezTo>
                  <a:cubicBezTo>
                    <a:pt x="425" y="0"/>
                    <a:pt x="433" y="2"/>
                    <a:pt x="442" y="15"/>
                  </a:cubicBezTo>
                  <a:cubicBezTo>
                    <a:pt x="501" y="104"/>
                    <a:pt x="561" y="191"/>
                    <a:pt x="620" y="279"/>
                  </a:cubicBezTo>
                  <a:cubicBezTo>
                    <a:pt x="654" y="329"/>
                    <a:pt x="699" y="366"/>
                    <a:pt x="756" y="389"/>
                  </a:cubicBezTo>
                  <a:cubicBezTo>
                    <a:pt x="790" y="403"/>
                    <a:pt x="806" y="428"/>
                    <a:pt x="804" y="464"/>
                  </a:cubicBezTo>
                  <a:cubicBezTo>
                    <a:pt x="803" y="495"/>
                    <a:pt x="783" y="519"/>
                    <a:pt x="750" y="530"/>
                  </a:cubicBezTo>
                  <a:cubicBezTo>
                    <a:pt x="655" y="560"/>
                    <a:pt x="560" y="590"/>
                    <a:pt x="465" y="620"/>
                  </a:cubicBezTo>
                  <a:cubicBezTo>
                    <a:pt x="455" y="623"/>
                    <a:pt x="446" y="625"/>
                    <a:pt x="436" y="628"/>
                  </a:cubicBezTo>
                  <a:cubicBezTo>
                    <a:pt x="425" y="628"/>
                    <a:pt x="415" y="628"/>
                    <a:pt x="404" y="6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xmlns="" id="{2E7B1466-FD8D-45EF-A1F7-E746DD20A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0" y="1665288"/>
              <a:ext cx="1763713" cy="2030412"/>
            </a:xfrm>
            <a:custGeom>
              <a:avLst/>
              <a:gdLst>
                <a:gd name="T0" fmla="*/ 0 w 1413"/>
                <a:gd name="T1" fmla="*/ 723 h 1613"/>
                <a:gd name="T2" fmla="*/ 906 w 1413"/>
                <a:gd name="T3" fmla="*/ 0 h 1613"/>
                <a:gd name="T4" fmla="*/ 1413 w 1413"/>
                <a:gd name="T5" fmla="*/ 1613 h 1613"/>
                <a:gd name="T6" fmla="*/ 257 w 1413"/>
                <a:gd name="T7" fmla="*/ 1540 h 1613"/>
                <a:gd name="T8" fmla="*/ 0 w 1413"/>
                <a:gd name="T9" fmla="*/ 723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3" h="1613">
                  <a:moveTo>
                    <a:pt x="0" y="723"/>
                  </a:moveTo>
                  <a:cubicBezTo>
                    <a:pt x="359" y="555"/>
                    <a:pt x="648" y="300"/>
                    <a:pt x="906" y="0"/>
                  </a:cubicBezTo>
                  <a:cubicBezTo>
                    <a:pt x="1075" y="539"/>
                    <a:pt x="1244" y="1074"/>
                    <a:pt x="1413" y="1613"/>
                  </a:cubicBezTo>
                  <a:cubicBezTo>
                    <a:pt x="1031" y="1516"/>
                    <a:pt x="648" y="1473"/>
                    <a:pt x="257" y="1540"/>
                  </a:cubicBezTo>
                  <a:cubicBezTo>
                    <a:pt x="171" y="1267"/>
                    <a:pt x="86" y="996"/>
                    <a:pt x="0" y="7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71" name="Freeform 48">
              <a:extLst>
                <a:ext uri="{FF2B5EF4-FFF2-40B4-BE49-F238E27FC236}">
                  <a16:creationId xmlns:a16="http://schemas.microsoft.com/office/drawing/2014/main" xmlns="" id="{7DA543F7-92AF-4AD8-90F8-FC2BD6B56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538" y="2630488"/>
              <a:ext cx="1211263" cy="1266825"/>
            </a:xfrm>
            <a:custGeom>
              <a:avLst/>
              <a:gdLst>
                <a:gd name="T0" fmla="*/ 713 w 970"/>
                <a:gd name="T1" fmla="*/ 0 h 1006"/>
                <a:gd name="T2" fmla="*/ 970 w 970"/>
                <a:gd name="T3" fmla="*/ 817 h 1006"/>
                <a:gd name="T4" fmla="*/ 825 w 970"/>
                <a:gd name="T5" fmla="*/ 862 h 1006"/>
                <a:gd name="T6" fmla="*/ 541 w 970"/>
                <a:gd name="T7" fmla="*/ 948 h 1006"/>
                <a:gd name="T8" fmla="*/ 26 w 970"/>
                <a:gd name="T9" fmla="*/ 587 h 1006"/>
                <a:gd name="T10" fmla="*/ 318 w 970"/>
                <a:gd name="T11" fmla="*/ 125 h 1006"/>
                <a:gd name="T12" fmla="*/ 713 w 970"/>
                <a:gd name="T13" fmla="*/ 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0" h="1006">
                  <a:moveTo>
                    <a:pt x="713" y="0"/>
                  </a:moveTo>
                  <a:cubicBezTo>
                    <a:pt x="799" y="274"/>
                    <a:pt x="884" y="544"/>
                    <a:pt x="970" y="817"/>
                  </a:cubicBezTo>
                  <a:cubicBezTo>
                    <a:pt x="920" y="832"/>
                    <a:pt x="873" y="847"/>
                    <a:pt x="825" y="862"/>
                  </a:cubicBezTo>
                  <a:cubicBezTo>
                    <a:pt x="731" y="891"/>
                    <a:pt x="638" y="926"/>
                    <a:pt x="541" y="948"/>
                  </a:cubicBezTo>
                  <a:cubicBezTo>
                    <a:pt x="297" y="1006"/>
                    <a:pt x="58" y="835"/>
                    <a:pt x="26" y="587"/>
                  </a:cubicBezTo>
                  <a:cubicBezTo>
                    <a:pt x="0" y="381"/>
                    <a:pt x="121" y="190"/>
                    <a:pt x="318" y="125"/>
                  </a:cubicBezTo>
                  <a:cubicBezTo>
                    <a:pt x="449" y="83"/>
                    <a:pt x="580" y="42"/>
                    <a:pt x="7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74" name="Freeform 49">
              <a:extLst>
                <a:ext uri="{FF2B5EF4-FFF2-40B4-BE49-F238E27FC236}">
                  <a16:creationId xmlns:a16="http://schemas.microsoft.com/office/drawing/2014/main" xmlns="" id="{8439EDC4-AF54-417E-8AD7-DF2AC4CE0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25" y="1676400"/>
              <a:ext cx="906463" cy="1601787"/>
            </a:xfrm>
            <a:custGeom>
              <a:avLst/>
              <a:gdLst>
                <a:gd name="T0" fmla="*/ 487 w 726"/>
                <a:gd name="T1" fmla="*/ 1272 h 1272"/>
                <a:gd name="T2" fmla="*/ 322 w 726"/>
                <a:gd name="T3" fmla="*/ 1185 h 1272"/>
                <a:gd name="T4" fmla="*/ 371 w 726"/>
                <a:gd name="T5" fmla="*/ 609 h 1272"/>
                <a:gd name="T6" fmla="*/ 0 w 726"/>
                <a:gd name="T7" fmla="*/ 166 h 1272"/>
                <a:gd name="T8" fmla="*/ 87 w 726"/>
                <a:gd name="T9" fmla="*/ 0 h 1272"/>
                <a:gd name="T10" fmla="*/ 487 w 726"/>
                <a:gd name="T11" fmla="*/ 12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6" h="1272">
                  <a:moveTo>
                    <a:pt x="487" y="1272"/>
                  </a:moveTo>
                  <a:cubicBezTo>
                    <a:pt x="432" y="1243"/>
                    <a:pt x="378" y="1215"/>
                    <a:pt x="322" y="1185"/>
                  </a:cubicBezTo>
                  <a:cubicBezTo>
                    <a:pt x="414" y="999"/>
                    <a:pt x="434" y="807"/>
                    <a:pt x="371" y="609"/>
                  </a:cubicBezTo>
                  <a:cubicBezTo>
                    <a:pt x="309" y="412"/>
                    <a:pt x="183" y="266"/>
                    <a:pt x="0" y="166"/>
                  </a:cubicBezTo>
                  <a:cubicBezTo>
                    <a:pt x="29" y="110"/>
                    <a:pt x="58" y="55"/>
                    <a:pt x="87" y="0"/>
                  </a:cubicBezTo>
                  <a:cubicBezTo>
                    <a:pt x="559" y="240"/>
                    <a:pt x="726" y="828"/>
                    <a:pt x="487" y="1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75" name="Freeform 50">
              <a:extLst>
                <a:ext uri="{FF2B5EF4-FFF2-40B4-BE49-F238E27FC236}">
                  <a16:creationId xmlns:a16="http://schemas.microsoft.com/office/drawing/2014/main" xmlns="" id="{39055463-D3CC-4309-A3AC-C604B4A30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975" y="2039938"/>
              <a:ext cx="639763" cy="1049337"/>
            </a:xfrm>
            <a:custGeom>
              <a:avLst/>
              <a:gdLst>
                <a:gd name="T0" fmla="*/ 185 w 513"/>
                <a:gd name="T1" fmla="*/ 748 h 833"/>
                <a:gd name="T2" fmla="*/ 214 w 513"/>
                <a:gd name="T3" fmla="*/ 416 h 833"/>
                <a:gd name="T4" fmla="*/ 0 w 513"/>
                <a:gd name="T5" fmla="*/ 161 h 833"/>
                <a:gd name="T6" fmla="*/ 84 w 513"/>
                <a:gd name="T7" fmla="*/ 0 h 833"/>
                <a:gd name="T8" fmla="*/ 347 w 513"/>
                <a:gd name="T9" fmla="*/ 833 h 833"/>
                <a:gd name="T10" fmla="*/ 185 w 513"/>
                <a:gd name="T11" fmla="*/ 748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3" h="833">
                  <a:moveTo>
                    <a:pt x="185" y="748"/>
                  </a:moveTo>
                  <a:cubicBezTo>
                    <a:pt x="239" y="639"/>
                    <a:pt x="250" y="529"/>
                    <a:pt x="214" y="416"/>
                  </a:cubicBezTo>
                  <a:cubicBezTo>
                    <a:pt x="178" y="303"/>
                    <a:pt x="106" y="219"/>
                    <a:pt x="0" y="161"/>
                  </a:cubicBezTo>
                  <a:cubicBezTo>
                    <a:pt x="29" y="107"/>
                    <a:pt x="56" y="53"/>
                    <a:pt x="84" y="0"/>
                  </a:cubicBezTo>
                  <a:cubicBezTo>
                    <a:pt x="375" y="139"/>
                    <a:pt x="513" y="525"/>
                    <a:pt x="347" y="833"/>
                  </a:cubicBezTo>
                  <a:cubicBezTo>
                    <a:pt x="294" y="805"/>
                    <a:pt x="241" y="777"/>
                    <a:pt x="185" y="7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</p:grpSp>
      <p:sp>
        <p:nvSpPr>
          <p:cNvPr id="64" name="TextBox 28">
            <a:extLst>
              <a:ext uri="{FF2B5EF4-FFF2-40B4-BE49-F238E27FC236}">
                <a16:creationId xmlns:a16="http://schemas.microsoft.com/office/drawing/2014/main" xmlns="" id="{DC269E8C-A5E5-4B01-837C-A53EED0D52A6}"/>
              </a:ext>
            </a:extLst>
          </p:cNvPr>
          <p:cNvSpPr txBox="1"/>
          <p:nvPr/>
        </p:nvSpPr>
        <p:spPr>
          <a:xfrm>
            <a:off x="34309" y="25707"/>
            <a:ext cx="9438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CI-SanarSoft</a:t>
            </a:r>
            <a:endParaRPr lang="en-GB" sz="12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2264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0">
            <a:extLst>
              <a:ext uri="{FF2B5EF4-FFF2-40B4-BE49-F238E27FC236}">
                <a16:creationId xmlns:a16="http://schemas.microsoft.com/office/drawing/2014/main" xmlns="" id="{B46ED6EA-4D0C-43DE-846E-FC1461FCD827}"/>
              </a:ext>
            </a:extLst>
          </p:cNvPr>
          <p:cNvSpPr>
            <a:spLocks/>
          </p:cNvSpPr>
          <p:nvPr/>
        </p:nvSpPr>
        <p:spPr bwMode="auto">
          <a:xfrm>
            <a:off x="8341351" y="447671"/>
            <a:ext cx="3850649" cy="6410329"/>
          </a:xfrm>
          <a:custGeom>
            <a:avLst/>
            <a:gdLst>
              <a:gd name="T0" fmla="*/ 2163 w 2595"/>
              <a:gd name="T1" fmla="*/ 288 h 4320"/>
              <a:gd name="T2" fmla="*/ 1822 w 2595"/>
              <a:gd name="T3" fmla="*/ 554 h 4320"/>
              <a:gd name="T4" fmla="*/ 1822 w 2595"/>
              <a:gd name="T5" fmla="*/ 765 h 4320"/>
              <a:gd name="T6" fmla="*/ 1691 w 2595"/>
              <a:gd name="T7" fmla="*/ 1020 h 4320"/>
              <a:gd name="T8" fmla="*/ 1691 w 2595"/>
              <a:gd name="T9" fmla="*/ 1254 h 4320"/>
              <a:gd name="T10" fmla="*/ 1926 w 2595"/>
              <a:gd name="T11" fmla="*/ 1503 h 4320"/>
              <a:gd name="T12" fmla="*/ 1926 w 2595"/>
              <a:gd name="T13" fmla="*/ 2008 h 4320"/>
              <a:gd name="T14" fmla="*/ 1415 w 2595"/>
              <a:gd name="T15" fmla="*/ 2240 h 4320"/>
              <a:gd name="T16" fmla="*/ 1180 w 2595"/>
              <a:gd name="T17" fmla="*/ 2364 h 4320"/>
              <a:gd name="T18" fmla="*/ 1311 w 2595"/>
              <a:gd name="T19" fmla="*/ 2549 h 4320"/>
              <a:gd name="T20" fmla="*/ 1180 w 2595"/>
              <a:gd name="T21" fmla="*/ 2906 h 4320"/>
              <a:gd name="T22" fmla="*/ 735 w 2595"/>
              <a:gd name="T23" fmla="*/ 3011 h 4320"/>
              <a:gd name="T24" fmla="*/ 577 w 2595"/>
              <a:gd name="T25" fmla="*/ 3514 h 4320"/>
              <a:gd name="T26" fmla="*/ 341 w 2595"/>
              <a:gd name="T27" fmla="*/ 3739 h 4320"/>
              <a:gd name="T28" fmla="*/ 92 w 2595"/>
              <a:gd name="T29" fmla="*/ 3804 h 4320"/>
              <a:gd name="T30" fmla="*/ 92 w 2595"/>
              <a:gd name="T31" fmla="*/ 4096 h 4320"/>
              <a:gd name="T32" fmla="*/ 0 w 2595"/>
              <a:gd name="T33" fmla="*/ 4320 h 4320"/>
              <a:gd name="T34" fmla="*/ 2595 w 2595"/>
              <a:gd name="T35" fmla="*/ 4320 h 4320"/>
              <a:gd name="T36" fmla="*/ 2595 w 2595"/>
              <a:gd name="T37" fmla="*/ 0 h 4320"/>
              <a:gd name="T38" fmla="*/ 2379 w 2595"/>
              <a:gd name="T39" fmla="*/ 288 h 4320"/>
              <a:gd name="T40" fmla="*/ 2163 w 2595"/>
              <a:gd name="T41" fmla="*/ 288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595" h="4320">
                <a:moveTo>
                  <a:pt x="2163" y="288"/>
                </a:moveTo>
                <a:lnTo>
                  <a:pt x="1822" y="554"/>
                </a:lnTo>
                <a:lnTo>
                  <a:pt x="1822" y="765"/>
                </a:lnTo>
                <a:lnTo>
                  <a:pt x="1691" y="1020"/>
                </a:lnTo>
                <a:lnTo>
                  <a:pt x="1691" y="1254"/>
                </a:lnTo>
                <a:lnTo>
                  <a:pt x="1926" y="1503"/>
                </a:lnTo>
                <a:lnTo>
                  <a:pt x="1926" y="2008"/>
                </a:lnTo>
                <a:lnTo>
                  <a:pt x="1415" y="2240"/>
                </a:lnTo>
                <a:lnTo>
                  <a:pt x="1180" y="2364"/>
                </a:lnTo>
                <a:lnTo>
                  <a:pt x="1311" y="2549"/>
                </a:lnTo>
                <a:lnTo>
                  <a:pt x="1180" y="2906"/>
                </a:lnTo>
                <a:lnTo>
                  <a:pt x="735" y="3011"/>
                </a:lnTo>
                <a:lnTo>
                  <a:pt x="577" y="3514"/>
                </a:lnTo>
                <a:lnTo>
                  <a:pt x="341" y="3739"/>
                </a:lnTo>
                <a:lnTo>
                  <a:pt x="92" y="3804"/>
                </a:lnTo>
                <a:lnTo>
                  <a:pt x="92" y="4096"/>
                </a:lnTo>
                <a:lnTo>
                  <a:pt x="0" y="4320"/>
                </a:lnTo>
                <a:lnTo>
                  <a:pt x="2595" y="4320"/>
                </a:lnTo>
                <a:lnTo>
                  <a:pt x="2595" y="0"/>
                </a:lnTo>
                <a:lnTo>
                  <a:pt x="2379" y="288"/>
                </a:lnTo>
                <a:lnTo>
                  <a:pt x="2163" y="28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4598575-E0CD-4B0E-BD87-942520C95E42}"/>
              </a:ext>
            </a:extLst>
          </p:cNvPr>
          <p:cNvSpPr txBox="1"/>
          <p:nvPr/>
        </p:nvSpPr>
        <p:spPr>
          <a:xfrm>
            <a:off x="457200" y="6349245"/>
            <a:ext cx="120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srgbClr val="FFFFFF">
                    <a:lumMod val="65000"/>
                  </a:srgb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SanarSoft</a:t>
            </a:r>
            <a:endParaRPr lang="en-GB" dirty="0">
              <a:solidFill>
                <a:srgbClr val="FFFFFF">
                  <a:lumMod val="65000"/>
                </a:srgb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99AC3C-FE44-4341-B799-F20DE8937C2B}"/>
              </a:ext>
            </a:extLst>
          </p:cNvPr>
          <p:cNvSpPr txBox="1"/>
          <p:nvPr/>
        </p:nvSpPr>
        <p:spPr>
          <a:xfrm>
            <a:off x="1202749" y="235148"/>
            <a:ext cx="9673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60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Bilan Commercial</a:t>
            </a:r>
            <a:endParaRPr lang="en-US" sz="6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48E6F56-09E3-4F3A-924D-FBA09B630870}"/>
              </a:ext>
            </a:extLst>
          </p:cNvPr>
          <p:cNvGrpSpPr/>
          <p:nvPr/>
        </p:nvGrpSpPr>
        <p:grpSpPr>
          <a:xfrm>
            <a:off x="6007234" y="1433908"/>
            <a:ext cx="2583198" cy="4910594"/>
            <a:chOff x="2570163" y="709613"/>
            <a:chExt cx="3254376" cy="6186487"/>
          </a:xfrm>
          <a:solidFill>
            <a:schemeClr val="tx1"/>
          </a:solidFill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C60459A2-997B-4FC3-8225-2C531CE2A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163" y="1758950"/>
              <a:ext cx="3014663" cy="5137150"/>
            </a:xfrm>
            <a:custGeom>
              <a:avLst/>
              <a:gdLst>
                <a:gd name="T0" fmla="*/ 1281 w 1292"/>
                <a:gd name="T1" fmla="*/ 401 h 2184"/>
                <a:gd name="T2" fmla="*/ 1272 w 1292"/>
                <a:gd name="T3" fmla="*/ 391 h 2184"/>
                <a:gd name="T4" fmla="*/ 1223 w 1292"/>
                <a:gd name="T5" fmla="*/ 370 h 2184"/>
                <a:gd name="T6" fmla="*/ 1159 w 1292"/>
                <a:gd name="T7" fmla="*/ 415 h 2184"/>
                <a:gd name="T8" fmla="*/ 1021 w 1292"/>
                <a:gd name="T9" fmla="*/ 696 h 2184"/>
                <a:gd name="T10" fmla="*/ 983 w 1292"/>
                <a:gd name="T11" fmla="*/ 717 h 2184"/>
                <a:gd name="T12" fmla="*/ 744 w 1292"/>
                <a:gd name="T13" fmla="*/ 718 h 2184"/>
                <a:gd name="T14" fmla="*/ 740 w 1292"/>
                <a:gd name="T15" fmla="*/ 703 h 2184"/>
                <a:gd name="T16" fmla="*/ 763 w 1292"/>
                <a:gd name="T17" fmla="*/ 676 h 2184"/>
                <a:gd name="T18" fmla="*/ 977 w 1292"/>
                <a:gd name="T19" fmla="*/ 475 h 2184"/>
                <a:gd name="T20" fmla="*/ 1007 w 1292"/>
                <a:gd name="T21" fmla="*/ 388 h 2184"/>
                <a:gd name="T22" fmla="*/ 1007 w 1292"/>
                <a:gd name="T23" fmla="*/ 388 h 2184"/>
                <a:gd name="T24" fmla="*/ 1007 w 1292"/>
                <a:gd name="T25" fmla="*/ 388 h 2184"/>
                <a:gd name="T26" fmla="*/ 1001 w 1292"/>
                <a:gd name="T27" fmla="*/ 371 h 2184"/>
                <a:gd name="T28" fmla="*/ 975 w 1292"/>
                <a:gd name="T29" fmla="*/ 299 h 2184"/>
                <a:gd name="T30" fmla="*/ 871 w 1292"/>
                <a:gd name="T31" fmla="*/ 47 h 2184"/>
                <a:gd name="T32" fmla="*/ 807 w 1292"/>
                <a:gd name="T33" fmla="*/ 0 h 2184"/>
                <a:gd name="T34" fmla="*/ 740 w 1292"/>
                <a:gd name="T35" fmla="*/ 67 h 2184"/>
                <a:gd name="T36" fmla="*/ 746 w 1292"/>
                <a:gd name="T37" fmla="*/ 95 h 2184"/>
                <a:gd name="T38" fmla="*/ 814 w 1292"/>
                <a:gd name="T39" fmla="*/ 259 h 2184"/>
                <a:gd name="T40" fmla="*/ 849 w 1292"/>
                <a:gd name="T41" fmla="*/ 362 h 2184"/>
                <a:gd name="T42" fmla="*/ 839 w 1292"/>
                <a:gd name="T43" fmla="*/ 411 h 2184"/>
                <a:gd name="T44" fmla="*/ 616 w 1292"/>
                <a:gd name="T45" fmla="*/ 622 h 2184"/>
                <a:gd name="T46" fmla="*/ 573 w 1292"/>
                <a:gd name="T47" fmla="*/ 638 h 2184"/>
                <a:gd name="T48" fmla="*/ 383 w 1292"/>
                <a:gd name="T49" fmla="*/ 831 h 2184"/>
                <a:gd name="T50" fmla="*/ 383 w 1292"/>
                <a:gd name="T51" fmla="*/ 1241 h 2184"/>
                <a:gd name="T52" fmla="*/ 368 w 1292"/>
                <a:gd name="T53" fmla="*/ 1355 h 2184"/>
                <a:gd name="T54" fmla="*/ 305 w 1292"/>
                <a:gd name="T55" fmla="*/ 1619 h 2184"/>
                <a:gd name="T56" fmla="*/ 270 w 1292"/>
                <a:gd name="T57" fmla="*/ 1689 h 2184"/>
                <a:gd name="T58" fmla="*/ 44 w 1292"/>
                <a:gd name="T59" fmla="*/ 1952 h 2184"/>
                <a:gd name="T60" fmla="*/ 10 w 1292"/>
                <a:gd name="T61" fmla="*/ 2018 h 2184"/>
                <a:gd name="T62" fmla="*/ 69 w 1292"/>
                <a:gd name="T63" fmla="*/ 2132 h 2184"/>
                <a:gd name="T64" fmla="*/ 208 w 1292"/>
                <a:gd name="T65" fmla="*/ 2092 h 2184"/>
                <a:gd name="T66" fmla="*/ 452 w 1292"/>
                <a:gd name="T67" fmla="*/ 1809 h 2184"/>
                <a:gd name="T68" fmla="*/ 500 w 1292"/>
                <a:gd name="T69" fmla="*/ 1708 h 2184"/>
                <a:gd name="T70" fmla="*/ 549 w 1292"/>
                <a:gd name="T71" fmla="*/ 1472 h 2184"/>
                <a:gd name="T72" fmla="*/ 598 w 1292"/>
                <a:gd name="T73" fmla="*/ 1447 h 2184"/>
                <a:gd name="T74" fmla="*/ 740 w 1292"/>
                <a:gd name="T75" fmla="*/ 1661 h 2184"/>
                <a:gd name="T76" fmla="*/ 904 w 1292"/>
                <a:gd name="T77" fmla="*/ 2090 h 2184"/>
                <a:gd name="T78" fmla="*/ 1044 w 1292"/>
                <a:gd name="T79" fmla="*/ 2161 h 2184"/>
                <a:gd name="T80" fmla="*/ 1104 w 1292"/>
                <a:gd name="T81" fmla="*/ 2010 h 2184"/>
                <a:gd name="T82" fmla="*/ 980 w 1292"/>
                <a:gd name="T83" fmla="*/ 1676 h 2184"/>
                <a:gd name="T84" fmla="*/ 905 w 1292"/>
                <a:gd name="T85" fmla="*/ 1506 h 2184"/>
                <a:gd name="T86" fmla="*/ 761 w 1292"/>
                <a:gd name="T87" fmla="*/ 1309 h 2184"/>
                <a:gd name="T88" fmla="*/ 741 w 1292"/>
                <a:gd name="T89" fmla="*/ 1248 h 2184"/>
                <a:gd name="T90" fmla="*/ 740 w 1292"/>
                <a:gd name="T91" fmla="*/ 949 h 2184"/>
                <a:gd name="T92" fmla="*/ 740 w 1292"/>
                <a:gd name="T93" fmla="*/ 847 h 2184"/>
                <a:gd name="T94" fmla="*/ 813 w 1292"/>
                <a:gd name="T95" fmla="*/ 847 h 2184"/>
                <a:gd name="T96" fmla="*/ 1035 w 1292"/>
                <a:gd name="T97" fmla="*/ 859 h 2184"/>
                <a:gd name="T98" fmla="*/ 1120 w 1292"/>
                <a:gd name="T99" fmla="*/ 809 h 2184"/>
                <a:gd name="T100" fmla="*/ 1244 w 1292"/>
                <a:gd name="T101" fmla="*/ 557 h 2184"/>
                <a:gd name="T102" fmla="*/ 1292 w 1292"/>
                <a:gd name="T103" fmla="*/ 439 h 2184"/>
                <a:gd name="T104" fmla="*/ 1281 w 1292"/>
                <a:gd name="T105" fmla="*/ 401 h 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92" h="2184">
                  <a:moveTo>
                    <a:pt x="1281" y="401"/>
                  </a:moveTo>
                  <a:cubicBezTo>
                    <a:pt x="1279" y="398"/>
                    <a:pt x="1276" y="394"/>
                    <a:pt x="1272" y="391"/>
                  </a:cubicBezTo>
                  <a:cubicBezTo>
                    <a:pt x="1260" y="378"/>
                    <a:pt x="1242" y="370"/>
                    <a:pt x="1223" y="370"/>
                  </a:cubicBezTo>
                  <a:cubicBezTo>
                    <a:pt x="1194" y="370"/>
                    <a:pt x="1175" y="385"/>
                    <a:pt x="1159" y="415"/>
                  </a:cubicBezTo>
                  <a:cubicBezTo>
                    <a:pt x="1143" y="445"/>
                    <a:pt x="1064" y="612"/>
                    <a:pt x="1021" y="696"/>
                  </a:cubicBezTo>
                  <a:cubicBezTo>
                    <a:pt x="1015" y="707"/>
                    <a:pt x="996" y="717"/>
                    <a:pt x="983" y="717"/>
                  </a:cubicBezTo>
                  <a:cubicBezTo>
                    <a:pt x="903" y="719"/>
                    <a:pt x="824" y="718"/>
                    <a:pt x="744" y="718"/>
                  </a:cubicBezTo>
                  <a:cubicBezTo>
                    <a:pt x="742" y="713"/>
                    <a:pt x="741" y="708"/>
                    <a:pt x="740" y="703"/>
                  </a:cubicBezTo>
                  <a:cubicBezTo>
                    <a:pt x="747" y="694"/>
                    <a:pt x="754" y="684"/>
                    <a:pt x="763" y="676"/>
                  </a:cubicBezTo>
                  <a:cubicBezTo>
                    <a:pt x="834" y="608"/>
                    <a:pt x="905" y="541"/>
                    <a:pt x="977" y="475"/>
                  </a:cubicBezTo>
                  <a:cubicBezTo>
                    <a:pt x="1005" y="449"/>
                    <a:pt x="1015" y="421"/>
                    <a:pt x="1007" y="388"/>
                  </a:cubicBezTo>
                  <a:cubicBezTo>
                    <a:pt x="1007" y="388"/>
                    <a:pt x="1007" y="388"/>
                    <a:pt x="1007" y="388"/>
                  </a:cubicBezTo>
                  <a:cubicBezTo>
                    <a:pt x="1007" y="388"/>
                    <a:pt x="1007" y="388"/>
                    <a:pt x="1007" y="388"/>
                  </a:cubicBezTo>
                  <a:cubicBezTo>
                    <a:pt x="1005" y="382"/>
                    <a:pt x="1003" y="377"/>
                    <a:pt x="1001" y="371"/>
                  </a:cubicBezTo>
                  <a:cubicBezTo>
                    <a:pt x="992" y="347"/>
                    <a:pt x="983" y="323"/>
                    <a:pt x="975" y="299"/>
                  </a:cubicBezTo>
                  <a:cubicBezTo>
                    <a:pt x="871" y="47"/>
                    <a:pt x="871" y="47"/>
                    <a:pt x="871" y="47"/>
                  </a:cubicBezTo>
                  <a:cubicBezTo>
                    <a:pt x="862" y="19"/>
                    <a:pt x="837" y="0"/>
                    <a:pt x="807" y="0"/>
                  </a:cubicBezTo>
                  <a:cubicBezTo>
                    <a:pt x="770" y="0"/>
                    <a:pt x="740" y="30"/>
                    <a:pt x="740" y="67"/>
                  </a:cubicBezTo>
                  <a:cubicBezTo>
                    <a:pt x="740" y="77"/>
                    <a:pt x="742" y="87"/>
                    <a:pt x="746" y="95"/>
                  </a:cubicBezTo>
                  <a:cubicBezTo>
                    <a:pt x="814" y="259"/>
                    <a:pt x="814" y="259"/>
                    <a:pt x="814" y="259"/>
                  </a:cubicBezTo>
                  <a:cubicBezTo>
                    <a:pt x="826" y="293"/>
                    <a:pt x="838" y="328"/>
                    <a:pt x="849" y="362"/>
                  </a:cubicBezTo>
                  <a:cubicBezTo>
                    <a:pt x="853" y="376"/>
                    <a:pt x="849" y="401"/>
                    <a:pt x="839" y="411"/>
                  </a:cubicBezTo>
                  <a:cubicBezTo>
                    <a:pt x="766" y="483"/>
                    <a:pt x="691" y="553"/>
                    <a:pt x="616" y="622"/>
                  </a:cubicBezTo>
                  <a:cubicBezTo>
                    <a:pt x="605" y="632"/>
                    <a:pt x="588" y="638"/>
                    <a:pt x="573" y="638"/>
                  </a:cubicBezTo>
                  <a:cubicBezTo>
                    <a:pt x="450" y="643"/>
                    <a:pt x="384" y="708"/>
                    <a:pt x="383" y="831"/>
                  </a:cubicBezTo>
                  <a:cubicBezTo>
                    <a:pt x="383" y="967"/>
                    <a:pt x="384" y="1104"/>
                    <a:pt x="383" y="1241"/>
                  </a:cubicBezTo>
                  <a:cubicBezTo>
                    <a:pt x="382" y="1279"/>
                    <a:pt x="376" y="1318"/>
                    <a:pt x="368" y="1355"/>
                  </a:cubicBezTo>
                  <a:cubicBezTo>
                    <a:pt x="349" y="1444"/>
                    <a:pt x="328" y="1532"/>
                    <a:pt x="305" y="1619"/>
                  </a:cubicBezTo>
                  <a:cubicBezTo>
                    <a:pt x="299" y="1644"/>
                    <a:pt x="286" y="1669"/>
                    <a:pt x="270" y="1689"/>
                  </a:cubicBezTo>
                  <a:cubicBezTo>
                    <a:pt x="196" y="1778"/>
                    <a:pt x="118" y="1864"/>
                    <a:pt x="44" y="1952"/>
                  </a:cubicBezTo>
                  <a:cubicBezTo>
                    <a:pt x="28" y="1971"/>
                    <a:pt x="15" y="1995"/>
                    <a:pt x="10" y="2018"/>
                  </a:cubicBezTo>
                  <a:cubicBezTo>
                    <a:pt x="0" y="2066"/>
                    <a:pt x="27" y="2113"/>
                    <a:pt x="69" y="2132"/>
                  </a:cubicBezTo>
                  <a:cubicBezTo>
                    <a:pt x="118" y="2154"/>
                    <a:pt x="164" y="2141"/>
                    <a:pt x="208" y="2092"/>
                  </a:cubicBezTo>
                  <a:cubicBezTo>
                    <a:pt x="290" y="1998"/>
                    <a:pt x="373" y="1905"/>
                    <a:pt x="452" y="1809"/>
                  </a:cubicBezTo>
                  <a:cubicBezTo>
                    <a:pt x="475" y="1781"/>
                    <a:pt x="491" y="1743"/>
                    <a:pt x="500" y="1708"/>
                  </a:cubicBezTo>
                  <a:cubicBezTo>
                    <a:pt x="520" y="1630"/>
                    <a:pt x="532" y="1550"/>
                    <a:pt x="549" y="1472"/>
                  </a:cubicBezTo>
                  <a:cubicBezTo>
                    <a:pt x="556" y="1435"/>
                    <a:pt x="581" y="1423"/>
                    <a:pt x="598" y="1447"/>
                  </a:cubicBezTo>
                  <a:cubicBezTo>
                    <a:pt x="649" y="1516"/>
                    <a:pt x="706" y="1584"/>
                    <a:pt x="740" y="1661"/>
                  </a:cubicBezTo>
                  <a:cubicBezTo>
                    <a:pt x="803" y="1801"/>
                    <a:pt x="849" y="1947"/>
                    <a:pt x="904" y="2090"/>
                  </a:cubicBezTo>
                  <a:cubicBezTo>
                    <a:pt x="929" y="2157"/>
                    <a:pt x="985" y="2184"/>
                    <a:pt x="1044" y="2161"/>
                  </a:cubicBezTo>
                  <a:cubicBezTo>
                    <a:pt x="1106" y="2137"/>
                    <a:pt x="1129" y="2078"/>
                    <a:pt x="1104" y="2010"/>
                  </a:cubicBezTo>
                  <a:cubicBezTo>
                    <a:pt x="1063" y="1899"/>
                    <a:pt x="1022" y="1787"/>
                    <a:pt x="980" y="1676"/>
                  </a:cubicBezTo>
                  <a:cubicBezTo>
                    <a:pt x="958" y="1619"/>
                    <a:pt x="938" y="1558"/>
                    <a:pt x="905" y="1506"/>
                  </a:cubicBezTo>
                  <a:cubicBezTo>
                    <a:pt x="863" y="1437"/>
                    <a:pt x="808" y="1375"/>
                    <a:pt x="761" y="1309"/>
                  </a:cubicBezTo>
                  <a:cubicBezTo>
                    <a:pt x="749" y="1292"/>
                    <a:pt x="742" y="1269"/>
                    <a:pt x="741" y="1248"/>
                  </a:cubicBezTo>
                  <a:cubicBezTo>
                    <a:pt x="739" y="1148"/>
                    <a:pt x="740" y="1049"/>
                    <a:pt x="740" y="949"/>
                  </a:cubicBezTo>
                  <a:cubicBezTo>
                    <a:pt x="740" y="916"/>
                    <a:pt x="740" y="882"/>
                    <a:pt x="740" y="847"/>
                  </a:cubicBezTo>
                  <a:cubicBezTo>
                    <a:pt x="769" y="847"/>
                    <a:pt x="791" y="846"/>
                    <a:pt x="813" y="847"/>
                  </a:cubicBezTo>
                  <a:cubicBezTo>
                    <a:pt x="887" y="851"/>
                    <a:pt x="961" y="855"/>
                    <a:pt x="1035" y="859"/>
                  </a:cubicBezTo>
                  <a:cubicBezTo>
                    <a:pt x="1076" y="862"/>
                    <a:pt x="1103" y="847"/>
                    <a:pt x="1120" y="809"/>
                  </a:cubicBezTo>
                  <a:cubicBezTo>
                    <a:pt x="1160" y="725"/>
                    <a:pt x="1204" y="642"/>
                    <a:pt x="1244" y="557"/>
                  </a:cubicBezTo>
                  <a:cubicBezTo>
                    <a:pt x="1264" y="513"/>
                    <a:pt x="1292" y="459"/>
                    <a:pt x="1292" y="439"/>
                  </a:cubicBezTo>
                  <a:cubicBezTo>
                    <a:pt x="1292" y="425"/>
                    <a:pt x="1288" y="412"/>
                    <a:pt x="1281" y="4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8AD08E86-B5DE-41F0-AA4F-61EE1C6E4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951" y="981075"/>
              <a:ext cx="2541588" cy="2141538"/>
            </a:xfrm>
            <a:custGeom>
              <a:avLst/>
              <a:gdLst>
                <a:gd name="T0" fmla="*/ 1601 w 1601"/>
                <a:gd name="T1" fmla="*/ 1277 h 1349"/>
                <a:gd name="T2" fmla="*/ 1542 w 1601"/>
                <a:gd name="T3" fmla="*/ 1349 h 1349"/>
                <a:gd name="T4" fmla="*/ 0 w 1601"/>
                <a:gd name="T5" fmla="*/ 71 h 1349"/>
                <a:gd name="T6" fmla="*/ 58 w 1601"/>
                <a:gd name="T7" fmla="*/ 0 h 1349"/>
                <a:gd name="T8" fmla="*/ 1601 w 1601"/>
                <a:gd name="T9" fmla="*/ 1277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1" h="1349">
                  <a:moveTo>
                    <a:pt x="1601" y="1277"/>
                  </a:moveTo>
                  <a:lnTo>
                    <a:pt x="1542" y="1349"/>
                  </a:lnTo>
                  <a:lnTo>
                    <a:pt x="0" y="71"/>
                  </a:lnTo>
                  <a:lnTo>
                    <a:pt x="58" y="0"/>
                  </a:lnTo>
                  <a:lnTo>
                    <a:pt x="1601" y="12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C9709AB2-32D8-4CFA-B12C-64B476814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09613"/>
              <a:ext cx="1004888" cy="1171575"/>
            </a:xfrm>
            <a:custGeom>
              <a:avLst/>
              <a:gdLst>
                <a:gd name="T0" fmla="*/ 196 w 431"/>
                <a:gd name="T1" fmla="*/ 225 h 498"/>
                <a:gd name="T2" fmla="*/ 431 w 431"/>
                <a:gd name="T3" fmla="*/ 4 h 498"/>
                <a:gd name="T4" fmla="*/ 119 w 431"/>
                <a:gd name="T5" fmla="*/ 161 h 498"/>
                <a:gd name="T6" fmla="*/ 24 w 431"/>
                <a:gd name="T7" fmla="*/ 498 h 498"/>
                <a:gd name="T8" fmla="*/ 196 w 431"/>
                <a:gd name="T9" fmla="*/ 225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498">
                  <a:moveTo>
                    <a:pt x="196" y="225"/>
                  </a:moveTo>
                  <a:cubicBezTo>
                    <a:pt x="271" y="135"/>
                    <a:pt x="352" y="60"/>
                    <a:pt x="431" y="4"/>
                  </a:cubicBezTo>
                  <a:cubicBezTo>
                    <a:pt x="325" y="0"/>
                    <a:pt x="206" y="56"/>
                    <a:pt x="119" y="161"/>
                  </a:cubicBezTo>
                  <a:cubicBezTo>
                    <a:pt x="32" y="266"/>
                    <a:pt x="0" y="394"/>
                    <a:pt x="24" y="498"/>
                  </a:cubicBezTo>
                  <a:cubicBezTo>
                    <a:pt x="64" y="409"/>
                    <a:pt x="122" y="316"/>
                    <a:pt x="196" y="2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155D5B97-42C2-4BF6-8B37-FD1EB4D08C81}"/>
                </a:ext>
              </a:extLst>
            </p:cNvPr>
            <p:cNvSpPr/>
            <p:nvPr/>
          </p:nvSpPr>
          <p:spPr>
            <a:xfrm>
              <a:off x="3362487" y="2263778"/>
              <a:ext cx="861765" cy="861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D7392C9-1859-4259-BBDE-44969263C79F}"/>
              </a:ext>
            </a:extLst>
          </p:cNvPr>
          <p:cNvSpPr txBox="1"/>
          <p:nvPr/>
        </p:nvSpPr>
        <p:spPr>
          <a:xfrm>
            <a:off x="1176628" y="1841230"/>
            <a:ext cx="117710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500" b="1" dirty="0">
                <a:solidFill>
                  <a:srgbClr val="C2C923"/>
                </a:solidFill>
                <a:latin typeface="Open Sans" panose="020B0606030504020204" pitchFamily="34" charset="0"/>
              </a:rPr>
              <a:t>01</a:t>
            </a:r>
            <a:endParaRPr lang="en-GB" sz="6500" b="1" dirty="0">
              <a:solidFill>
                <a:srgbClr val="C2C923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320232A-B6CD-4466-AE14-81FE20AFA91E}"/>
              </a:ext>
            </a:extLst>
          </p:cNvPr>
          <p:cNvSpPr txBox="1"/>
          <p:nvPr/>
        </p:nvSpPr>
        <p:spPr>
          <a:xfrm>
            <a:off x="1077324" y="2984203"/>
            <a:ext cx="13757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5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0</a:t>
            </a:r>
            <a:r>
              <a:rPr lang="en-US" sz="65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2</a:t>
            </a:r>
            <a:endParaRPr lang="en-GB" sz="6500" b="1" dirty="0">
              <a:solidFill>
                <a:schemeClr val="bg1">
                  <a:lumMod val="50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CBF5C73-0102-4355-9CC9-C65EF0A0E116}"/>
              </a:ext>
            </a:extLst>
          </p:cNvPr>
          <p:cNvSpPr txBox="1"/>
          <p:nvPr/>
        </p:nvSpPr>
        <p:spPr>
          <a:xfrm>
            <a:off x="2453040" y="2071402"/>
            <a:ext cx="286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Mise en place d’une offre de service</a:t>
            </a:r>
            <a:endParaRPr lang="en-GB" sz="2000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92F38E8-BEA4-46FC-8769-180B63DE9292}"/>
              </a:ext>
            </a:extLst>
          </p:cNvPr>
          <p:cNvSpPr txBox="1"/>
          <p:nvPr/>
        </p:nvSpPr>
        <p:spPr>
          <a:xfrm>
            <a:off x="2463648" y="3225185"/>
            <a:ext cx="2971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Mise en place d’une stratégie commerciale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11A4FA8-ABD8-4D3B-ACF4-180259AFEFF9}"/>
              </a:ext>
            </a:extLst>
          </p:cNvPr>
          <p:cNvSpPr/>
          <p:nvPr/>
        </p:nvSpPr>
        <p:spPr>
          <a:xfrm>
            <a:off x="4824050" y="6081984"/>
            <a:ext cx="814884" cy="463114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307854">
                <a:moveTo>
                  <a:pt x="254643" y="104172"/>
                </a:moveTo>
                <a:lnTo>
                  <a:pt x="796081" y="0"/>
                </a:lnTo>
                <a:lnTo>
                  <a:pt x="1016000" y="307854"/>
                </a:lnTo>
                <a:lnTo>
                  <a:pt x="0" y="307854"/>
                </a:lnTo>
                <a:lnTo>
                  <a:pt x="254643" y="104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xmlns="" id="{0C885EC0-89EE-4696-B016-F6A888EEFA6D}"/>
              </a:ext>
            </a:extLst>
          </p:cNvPr>
          <p:cNvSpPr/>
          <p:nvPr/>
        </p:nvSpPr>
        <p:spPr>
          <a:xfrm flipH="1">
            <a:off x="6660099" y="6209822"/>
            <a:ext cx="969554" cy="369332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307854">
                <a:moveTo>
                  <a:pt x="254643" y="104172"/>
                </a:moveTo>
                <a:lnTo>
                  <a:pt x="796081" y="0"/>
                </a:lnTo>
                <a:lnTo>
                  <a:pt x="1016000" y="307854"/>
                </a:lnTo>
                <a:lnTo>
                  <a:pt x="0" y="307854"/>
                </a:lnTo>
                <a:lnTo>
                  <a:pt x="254643" y="104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xmlns="" id="{BDA12F15-E079-4979-AA1F-030BD74F72BD}"/>
              </a:ext>
            </a:extLst>
          </p:cNvPr>
          <p:cNvSpPr/>
          <p:nvPr/>
        </p:nvSpPr>
        <p:spPr>
          <a:xfrm flipH="1">
            <a:off x="4303555" y="6172690"/>
            <a:ext cx="290024" cy="335276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307854">
                <a:moveTo>
                  <a:pt x="254643" y="104172"/>
                </a:moveTo>
                <a:lnTo>
                  <a:pt x="796081" y="0"/>
                </a:lnTo>
                <a:lnTo>
                  <a:pt x="1016000" y="307854"/>
                </a:lnTo>
                <a:lnTo>
                  <a:pt x="0" y="307854"/>
                </a:lnTo>
                <a:lnTo>
                  <a:pt x="254643" y="104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xmlns="" id="{CD5C8480-1D24-4969-AB56-17BC388E29D4}"/>
              </a:ext>
            </a:extLst>
          </p:cNvPr>
          <p:cNvSpPr/>
          <p:nvPr/>
        </p:nvSpPr>
        <p:spPr>
          <a:xfrm>
            <a:off x="3783059" y="6331410"/>
            <a:ext cx="290025" cy="177319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307854">
                <a:moveTo>
                  <a:pt x="254643" y="104172"/>
                </a:moveTo>
                <a:lnTo>
                  <a:pt x="796081" y="0"/>
                </a:lnTo>
                <a:lnTo>
                  <a:pt x="1016000" y="307854"/>
                </a:lnTo>
                <a:lnTo>
                  <a:pt x="0" y="307854"/>
                </a:lnTo>
                <a:lnTo>
                  <a:pt x="254643" y="104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xmlns="" id="{C3E51257-19D3-4805-96BF-53A6FC77920B}"/>
              </a:ext>
            </a:extLst>
          </p:cNvPr>
          <p:cNvSpPr/>
          <p:nvPr/>
        </p:nvSpPr>
        <p:spPr>
          <a:xfrm rot="18630388">
            <a:off x="9121783" y="3137799"/>
            <a:ext cx="814884" cy="463114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307854">
                <a:moveTo>
                  <a:pt x="254643" y="104172"/>
                </a:moveTo>
                <a:lnTo>
                  <a:pt x="796081" y="0"/>
                </a:lnTo>
                <a:lnTo>
                  <a:pt x="1016000" y="307854"/>
                </a:lnTo>
                <a:lnTo>
                  <a:pt x="0" y="307854"/>
                </a:lnTo>
                <a:lnTo>
                  <a:pt x="254643" y="104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xmlns="" id="{2232B2DA-0810-4B1D-A698-529FD61D8955}"/>
              </a:ext>
            </a:extLst>
          </p:cNvPr>
          <p:cNvSpPr/>
          <p:nvPr/>
        </p:nvSpPr>
        <p:spPr>
          <a:xfrm rot="10147086">
            <a:off x="10403517" y="2973041"/>
            <a:ext cx="733177" cy="592344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  <a:gd name="connsiteX0" fmla="*/ 58175 w 1016000"/>
              <a:gd name="connsiteY0" fmla="*/ 45349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58175 w 1016000"/>
              <a:gd name="connsiteY4" fmla="*/ 45349 h 307854"/>
              <a:gd name="connsiteX0" fmla="*/ 58175 w 1016000"/>
              <a:gd name="connsiteY0" fmla="*/ 115182 h 377687"/>
              <a:gd name="connsiteX1" fmla="*/ 869634 w 1016000"/>
              <a:gd name="connsiteY1" fmla="*/ 0 h 377687"/>
              <a:gd name="connsiteX2" fmla="*/ 1016000 w 1016000"/>
              <a:gd name="connsiteY2" fmla="*/ 377687 h 377687"/>
              <a:gd name="connsiteX3" fmla="*/ 0 w 1016000"/>
              <a:gd name="connsiteY3" fmla="*/ 377687 h 377687"/>
              <a:gd name="connsiteX4" fmla="*/ 58175 w 1016000"/>
              <a:gd name="connsiteY4" fmla="*/ 115182 h 377687"/>
              <a:gd name="connsiteX0" fmla="*/ 58175 w 869634"/>
              <a:gd name="connsiteY0" fmla="*/ 115182 h 377687"/>
              <a:gd name="connsiteX1" fmla="*/ 869634 w 869634"/>
              <a:gd name="connsiteY1" fmla="*/ 0 h 377687"/>
              <a:gd name="connsiteX2" fmla="*/ 614094 w 869634"/>
              <a:gd name="connsiteY2" fmla="*/ 284912 h 377687"/>
              <a:gd name="connsiteX3" fmla="*/ 0 w 869634"/>
              <a:gd name="connsiteY3" fmla="*/ 377687 h 377687"/>
              <a:gd name="connsiteX4" fmla="*/ 58175 w 869634"/>
              <a:gd name="connsiteY4" fmla="*/ 115182 h 377687"/>
              <a:gd name="connsiteX0" fmla="*/ 102668 w 914127"/>
              <a:gd name="connsiteY0" fmla="*/ 115182 h 393759"/>
              <a:gd name="connsiteX1" fmla="*/ 914127 w 914127"/>
              <a:gd name="connsiteY1" fmla="*/ 0 h 393759"/>
              <a:gd name="connsiteX2" fmla="*/ 658587 w 914127"/>
              <a:gd name="connsiteY2" fmla="*/ 284912 h 393759"/>
              <a:gd name="connsiteX3" fmla="*/ 0 w 914127"/>
              <a:gd name="connsiteY3" fmla="*/ 393759 h 393759"/>
              <a:gd name="connsiteX4" fmla="*/ 102668 w 914127"/>
              <a:gd name="connsiteY4" fmla="*/ 115182 h 39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27" h="393759">
                <a:moveTo>
                  <a:pt x="102668" y="115182"/>
                </a:moveTo>
                <a:lnTo>
                  <a:pt x="914127" y="0"/>
                </a:lnTo>
                <a:lnTo>
                  <a:pt x="658587" y="284912"/>
                </a:lnTo>
                <a:lnTo>
                  <a:pt x="0" y="393759"/>
                </a:lnTo>
                <a:lnTo>
                  <a:pt x="102668" y="11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7C239D8-6A01-4146-901E-2F237B77237B}"/>
              </a:ext>
            </a:extLst>
          </p:cNvPr>
          <p:cNvSpPr/>
          <p:nvPr/>
        </p:nvSpPr>
        <p:spPr>
          <a:xfrm>
            <a:off x="1217488" y="5493654"/>
            <a:ext cx="3766861" cy="380050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0A9C50-B290-4C30-A65A-9D7AB111D154}"/>
              </a:ext>
            </a:extLst>
          </p:cNvPr>
          <p:cNvSpPr txBox="1"/>
          <p:nvPr/>
        </p:nvSpPr>
        <p:spPr>
          <a:xfrm>
            <a:off x="6753726" y="1277197"/>
            <a:ext cx="38752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70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Objectifs</a:t>
            </a:r>
            <a:endParaRPr lang="en-US" sz="7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43208" y="815857"/>
            <a:ext cx="4786312" cy="5039851"/>
            <a:chOff x="5995988" y="2712903"/>
            <a:chExt cx="2457450" cy="258762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</p:grpSp>
      <p:sp>
        <p:nvSpPr>
          <p:cNvPr id="23" name="TextBox 4">
            <a:extLst>
              <a:ext uri="{FF2B5EF4-FFF2-40B4-BE49-F238E27FC236}">
                <a16:creationId xmlns:a16="http://schemas.microsoft.com/office/drawing/2014/main" xmlns="" id="{6699AC3C-FE44-4341-B799-F20DE8937C2B}"/>
              </a:ext>
            </a:extLst>
          </p:cNvPr>
          <p:cNvSpPr txBox="1"/>
          <p:nvPr/>
        </p:nvSpPr>
        <p:spPr>
          <a:xfrm>
            <a:off x="0" y="76968"/>
            <a:ext cx="8341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Intérêt d’une stratégie commerciale</a:t>
            </a:r>
            <a:endParaRPr lang="en-US" sz="4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81011" y="2732141"/>
            <a:ext cx="54963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000" dirty="0">
                <a:solidFill>
                  <a:srgbClr val="202124"/>
                </a:solidFill>
                <a:latin typeface="Noto Sans" panose="020B0502040504020204"/>
              </a:rPr>
              <a:t>Définir des objectifs </a:t>
            </a:r>
            <a:r>
              <a:rPr lang="fr-FR" sz="2000" dirty="0" smtClean="0">
                <a:solidFill>
                  <a:srgbClr val="202124"/>
                </a:solidFill>
                <a:latin typeface="Noto Sans" panose="020B0502040504020204"/>
              </a:rPr>
              <a:t>commerciaux</a:t>
            </a:r>
            <a:r>
              <a:rPr lang="fr-FR" sz="2000" dirty="0">
                <a:solidFill>
                  <a:srgbClr val="202124"/>
                </a:solidFill>
                <a:latin typeface="Noto Sans" panose="020B0502040504020204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fr-FR" sz="2000" dirty="0" smtClean="0">
                <a:solidFill>
                  <a:srgbClr val="202124"/>
                </a:solidFill>
                <a:latin typeface="Noto Sans" panose="020B0502040504020204"/>
              </a:rPr>
              <a:t>Procéder </a:t>
            </a:r>
            <a:r>
              <a:rPr lang="fr-FR" sz="2000" dirty="0">
                <a:solidFill>
                  <a:srgbClr val="202124"/>
                </a:solidFill>
                <a:latin typeface="Noto Sans" panose="020B0502040504020204"/>
              </a:rPr>
              <a:t>à une analyse stratégique du </a:t>
            </a:r>
            <a:r>
              <a:rPr lang="fr-FR" sz="2000" dirty="0" smtClean="0">
                <a:solidFill>
                  <a:srgbClr val="202124"/>
                </a:solidFill>
                <a:latin typeface="Noto Sans" panose="020B0502040504020204"/>
              </a:rPr>
              <a:t>marché</a:t>
            </a:r>
          </a:p>
          <a:p>
            <a:pPr>
              <a:spcAft>
                <a:spcPts val="1200"/>
              </a:spcAft>
            </a:pPr>
            <a:r>
              <a:rPr lang="fr-FR" sz="2000" dirty="0" smtClean="0">
                <a:solidFill>
                  <a:srgbClr val="202124"/>
                </a:solidFill>
                <a:latin typeface="Noto Sans" panose="020B0502040504020204"/>
              </a:rPr>
              <a:t>Identifier les cibles</a:t>
            </a:r>
          </a:p>
          <a:p>
            <a:pPr>
              <a:spcAft>
                <a:spcPts val="1200"/>
              </a:spcAft>
            </a:pPr>
            <a:r>
              <a:rPr lang="fr-FR" sz="2000" dirty="0" smtClean="0">
                <a:solidFill>
                  <a:srgbClr val="202124"/>
                </a:solidFill>
                <a:latin typeface="Noto Sans" panose="020B0502040504020204"/>
              </a:rPr>
              <a:t>Organiser </a:t>
            </a:r>
            <a:r>
              <a:rPr lang="fr-FR" sz="2000" dirty="0">
                <a:solidFill>
                  <a:srgbClr val="202124"/>
                </a:solidFill>
                <a:latin typeface="Noto Sans" panose="020B0502040504020204"/>
              </a:rPr>
              <a:t>sa prospection </a:t>
            </a:r>
            <a:r>
              <a:rPr lang="fr-FR" sz="2000" dirty="0" smtClean="0">
                <a:solidFill>
                  <a:srgbClr val="202124"/>
                </a:solidFill>
                <a:latin typeface="Noto Sans" panose="020B0502040504020204"/>
              </a:rPr>
              <a:t>commerciale</a:t>
            </a:r>
            <a:endParaRPr lang="fr-FR" sz="2000" dirty="0">
              <a:solidFill>
                <a:srgbClr val="202124"/>
              </a:solidFill>
              <a:latin typeface="Noto Sans" panose="020B0502040504020204"/>
            </a:endParaRPr>
          </a:p>
          <a:p>
            <a:pPr>
              <a:spcAft>
                <a:spcPts val="1200"/>
              </a:spcAft>
            </a:pPr>
            <a:r>
              <a:rPr lang="fr-FR" sz="2000" dirty="0" smtClean="0">
                <a:solidFill>
                  <a:srgbClr val="202124"/>
                </a:solidFill>
                <a:latin typeface="Noto Sans" panose="020B0502040504020204"/>
              </a:rPr>
              <a:t>Mesurer </a:t>
            </a:r>
            <a:r>
              <a:rPr lang="fr-FR" sz="2000" dirty="0">
                <a:solidFill>
                  <a:srgbClr val="202124"/>
                </a:solidFill>
                <a:latin typeface="Noto Sans" panose="020B0502040504020204"/>
              </a:rPr>
              <a:t>les performances  (et ajuster)</a:t>
            </a:r>
          </a:p>
        </p:txBody>
      </p:sp>
    </p:spTree>
    <p:extLst>
      <p:ext uri="{BB962C8B-B14F-4D97-AF65-F5344CB8AC3E}">
        <p14:creationId xmlns:p14="http://schemas.microsoft.com/office/powerpoint/2010/main" val="96170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4721FE7-8B9D-4AF6-8DBD-CAB7C146E488}"/>
              </a:ext>
            </a:extLst>
          </p:cNvPr>
          <p:cNvGrpSpPr/>
          <p:nvPr/>
        </p:nvGrpSpPr>
        <p:grpSpPr>
          <a:xfrm>
            <a:off x="1096737" y="1986619"/>
            <a:ext cx="2406979" cy="1857180"/>
            <a:chOff x="1009650" y="2102584"/>
            <a:chExt cx="3678465" cy="2838234"/>
          </a:xfrm>
          <a:solidFill>
            <a:schemeClr val="accent1"/>
          </a:solidFill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xmlns="" id="{C6514EBA-5706-4E9B-8CD6-D5F040CAD4D8}"/>
                </a:ext>
              </a:extLst>
            </p:cNvPr>
            <p:cNvSpPr/>
            <p:nvPr/>
          </p:nvSpPr>
          <p:spPr>
            <a:xfrm>
              <a:off x="1009650" y="2102584"/>
              <a:ext cx="2838234" cy="2838234"/>
            </a:xfrm>
            <a:prstGeom prst="blockArc">
              <a:avLst>
                <a:gd name="adj1" fmla="val 21570102"/>
                <a:gd name="adj2" fmla="val 17581411"/>
                <a:gd name="adj3" fmla="val 105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xmlns="" id="{B94E1E0F-28A0-4214-99F9-3E2767B35EF6}"/>
                </a:ext>
              </a:extLst>
            </p:cNvPr>
            <p:cNvSpPr/>
            <p:nvPr/>
          </p:nvSpPr>
          <p:spPr>
            <a:xfrm>
              <a:off x="3541486" y="3216901"/>
              <a:ext cx="1146629" cy="609600"/>
            </a:xfrm>
            <a:prstGeom prst="rightArrow">
              <a:avLst>
                <a:gd name="adj1" fmla="val 50000"/>
                <a:gd name="adj2" fmla="val 7381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3646EC1-D36E-4FC3-8DE3-B3C4BC20AD9C}"/>
              </a:ext>
            </a:extLst>
          </p:cNvPr>
          <p:cNvGrpSpPr/>
          <p:nvPr/>
        </p:nvGrpSpPr>
        <p:grpSpPr>
          <a:xfrm>
            <a:off x="3694794" y="1986619"/>
            <a:ext cx="2406979" cy="1857180"/>
            <a:chOff x="1009650" y="2102584"/>
            <a:chExt cx="3678465" cy="2838234"/>
          </a:xfrm>
          <a:solidFill>
            <a:schemeClr val="accent2"/>
          </a:solidFill>
        </p:grpSpPr>
        <p:sp>
          <p:nvSpPr>
            <p:cNvPr id="11" name="Block Arc 10">
              <a:extLst>
                <a:ext uri="{FF2B5EF4-FFF2-40B4-BE49-F238E27FC236}">
                  <a16:creationId xmlns:a16="http://schemas.microsoft.com/office/drawing/2014/main" xmlns="" id="{AC40380F-E537-4F4C-9AB9-8A921ADAC0AA}"/>
                </a:ext>
              </a:extLst>
            </p:cNvPr>
            <p:cNvSpPr/>
            <p:nvPr/>
          </p:nvSpPr>
          <p:spPr>
            <a:xfrm>
              <a:off x="1009650" y="2102584"/>
              <a:ext cx="2838234" cy="2838234"/>
            </a:xfrm>
            <a:prstGeom prst="blockArc">
              <a:avLst>
                <a:gd name="adj1" fmla="val 21570102"/>
                <a:gd name="adj2" fmla="val 17581411"/>
                <a:gd name="adj3" fmla="val 105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xmlns="" id="{66F66D54-EC7C-4533-BF01-124E786F8935}"/>
                </a:ext>
              </a:extLst>
            </p:cNvPr>
            <p:cNvSpPr/>
            <p:nvPr/>
          </p:nvSpPr>
          <p:spPr>
            <a:xfrm>
              <a:off x="3541486" y="3216901"/>
              <a:ext cx="1146629" cy="609600"/>
            </a:xfrm>
            <a:prstGeom prst="rightArrow">
              <a:avLst>
                <a:gd name="adj1" fmla="val 50000"/>
                <a:gd name="adj2" fmla="val 7381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D1301CC-D79E-48D4-8D2A-784561229E77}"/>
              </a:ext>
            </a:extLst>
          </p:cNvPr>
          <p:cNvGrpSpPr/>
          <p:nvPr/>
        </p:nvGrpSpPr>
        <p:grpSpPr>
          <a:xfrm>
            <a:off x="6205765" y="1986619"/>
            <a:ext cx="2406979" cy="1857180"/>
            <a:chOff x="1009650" y="2102584"/>
            <a:chExt cx="3678465" cy="2838234"/>
          </a:xfrm>
          <a:solidFill>
            <a:schemeClr val="accent4"/>
          </a:solidFill>
        </p:grpSpPr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xmlns="" id="{3346AF05-70A3-4E37-AEF7-933D1045D830}"/>
                </a:ext>
              </a:extLst>
            </p:cNvPr>
            <p:cNvSpPr/>
            <p:nvPr/>
          </p:nvSpPr>
          <p:spPr>
            <a:xfrm>
              <a:off x="1009650" y="2102584"/>
              <a:ext cx="2838234" cy="2838234"/>
            </a:xfrm>
            <a:prstGeom prst="blockArc">
              <a:avLst>
                <a:gd name="adj1" fmla="val 21570102"/>
                <a:gd name="adj2" fmla="val 17581411"/>
                <a:gd name="adj3" fmla="val 105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xmlns="" id="{5E654D12-6D32-497E-8145-FDC00F449BF4}"/>
                </a:ext>
              </a:extLst>
            </p:cNvPr>
            <p:cNvSpPr/>
            <p:nvPr/>
          </p:nvSpPr>
          <p:spPr>
            <a:xfrm>
              <a:off x="3541486" y="3216901"/>
              <a:ext cx="1146629" cy="609600"/>
            </a:xfrm>
            <a:prstGeom prst="rightArrow">
              <a:avLst>
                <a:gd name="adj1" fmla="val 50000"/>
                <a:gd name="adj2" fmla="val 7381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7" name="Block Arc 16">
            <a:extLst>
              <a:ext uri="{FF2B5EF4-FFF2-40B4-BE49-F238E27FC236}">
                <a16:creationId xmlns:a16="http://schemas.microsoft.com/office/drawing/2014/main" xmlns="" id="{94ACC1F5-A3C5-4C33-A6AC-85E1B631DC5C}"/>
              </a:ext>
            </a:extLst>
          </p:cNvPr>
          <p:cNvSpPr/>
          <p:nvPr/>
        </p:nvSpPr>
        <p:spPr>
          <a:xfrm>
            <a:off x="8832851" y="1986619"/>
            <a:ext cx="1857179" cy="1857180"/>
          </a:xfrm>
          <a:prstGeom prst="blockArc">
            <a:avLst>
              <a:gd name="adj1" fmla="val 17592716"/>
              <a:gd name="adj2" fmla="val 17581411"/>
              <a:gd name="adj3" fmla="val 1058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3048EC2-07B4-4E3A-BD90-A648C2D67BC5}"/>
              </a:ext>
            </a:extLst>
          </p:cNvPr>
          <p:cNvSpPr txBox="1"/>
          <p:nvPr/>
        </p:nvSpPr>
        <p:spPr>
          <a:xfrm>
            <a:off x="1096737" y="2253489"/>
            <a:ext cx="17679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8000" b="1" dirty="0">
                <a:solidFill>
                  <a:srgbClr val="282F39"/>
                </a:solidFill>
                <a:latin typeface="Open Sans" panose="020B0606030504020204" pitchFamily="34" charset="0"/>
              </a:rPr>
              <a:t>1</a:t>
            </a:r>
            <a:endParaRPr lang="en-GB" sz="8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519AA31-A72C-402B-9C5D-6E43BA902285}"/>
              </a:ext>
            </a:extLst>
          </p:cNvPr>
          <p:cNvSpPr txBox="1"/>
          <p:nvPr/>
        </p:nvSpPr>
        <p:spPr>
          <a:xfrm>
            <a:off x="3723823" y="2253489"/>
            <a:ext cx="17679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000" b="1" dirty="0">
                <a:solidFill>
                  <a:srgbClr val="282F39"/>
                </a:solidFill>
                <a:latin typeface="Open Sans" panose="020B0606030504020204" pitchFamily="34" charset="0"/>
              </a:rPr>
              <a:t>2</a:t>
            </a:r>
            <a:endParaRPr lang="en-GB" sz="8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F301A44-4617-45D0-86D6-EF5A85C32FD7}"/>
              </a:ext>
            </a:extLst>
          </p:cNvPr>
          <p:cNvSpPr txBox="1"/>
          <p:nvPr/>
        </p:nvSpPr>
        <p:spPr>
          <a:xfrm>
            <a:off x="6278337" y="2253489"/>
            <a:ext cx="17679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000" b="1" dirty="0">
                <a:solidFill>
                  <a:srgbClr val="282F39"/>
                </a:solidFill>
                <a:latin typeface="Open Sans" panose="020B0606030504020204" pitchFamily="34" charset="0"/>
              </a:rPr>
              <a:t>3</a:t>
            </a:r>
            <a:endParaRPr lang="en-GB" sz="8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9F4AE0D-3187-42E0-A2F0-E23013DCFBA5}"/>
              </a:ext>
            </a:extLst>
          </p:cNvPr>
          <p:cNvSpPr txBox="1"/>
          <p:nvPr/>
        </p:nvSpPr>
        <p:spPr>
          <a:xfrm>
            <a:off x="8876394" y="2253489"/>
            <a:ext cx="17679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000" b="1" dirty="0">
                <a:solidFill>
                  <a:srgbClr val="282F39"/>
                </a:solidFill>
                <a:latin typeface="Open Sans" panose="020B0606030504020204" pitchFamily="34" charset="0"/>
              </a:rPr>
              <a:t>4</a:t>
            </a:r>
            <a:endParaRPr lang="en-GB" sz="8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F7B4704-66F4-4D5E-B399-6D46D79D2C05}"/>
              </a:ext>
            </a:extLst>
          </p:cNvPr>
          <p:cNvSpPr txBox="1"/>
          <p:nvPr/>
        </p:nvSpPr>
        <p:spPr>
          <a:xfrm>
            <a:off x="869145" y="4165453"/>
            <a:ext cx="2216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Tarif standard d’installation</a:t>
            </a:r>
            <a:endParaRPr lang="en-GB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0F300C6-5573-4817-82BD-0FCE6C5FCA28}"/>
              </a:ext>
            </a:extLst>
          </p:cNvPr>
          <p:cNvSpPr txBox="1"/>
          <p:nvPr/>
        </p:nvSpPr>
        <p:spPr>
          <a:xfrm>
            <a:off x="3356497" y="4165452"/>
            <a:ext cx="2526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Tarif  standard </a:t>
            </a:r>
          </a:p>
          <a:p>
            <a:pPr algn="ctr">
              <a:defRPr/>
            </a:pPr>
            <a:r>
              <a:rPr lang="en-US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installation + informations </a:t>
            </a:r>
            <a:endParaRPr lang="en-GB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C7FDB61-7B60-41D4-925C-56E00746AE83}"/>
              </a:ext>
            </a:extLst>
          </p:cNvPr>
          <p:cNvSpPr txBox="1"/>
          <p:nvPr/>
        </p:nvSpPr>
        <p:spPr>
          <a:xfrm>
            <a:off x="5988836" y="4165453"/>
            <a:ext cx="2623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282F39"/>
                </a:solidFill>
                <a:latin typeface="Open Sans" panose="020B0606030504020204" pitchFamily="34" charset="0"/>
              </a:rPr>
              <a:t>Tarif  </a:t>
            </a:r>
            <a:r>
              <a:rPr lang="en-US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standard+ </a:t>
            </a:r>
            <a:endParaRPr lang="en-US" dirty="0">
              <a:solidFill>
                <a:srgbClr val="282F39"/>
              </a:solidFill>
              <a:latin typeface="Open Sans" panose="020B0606030504020204" pitchFamily="34" charset="0"/>
            </a:endParaRPr>
          </a:p>
          <a:p>
            <a:pPr algn="ctr">
              <a:defRPr/>
            </a:pPr>
            <a:r>
              <a:rPr lang="en-US" dirty="0">
                <a:solidFill>
                  <a:srgbClr val="282F39"/>
                </a:solidFill>
                <a:latin typeface="Open Sans" panose="020B0606030504020204" pitchFamily="34" charset="0"/>
              </a:rPr>
              <a:t>installation + </a:t>
            </a:r>
            <a:r>
              <a:rPr lang="en-US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informations + formation </a:t>
            </a:r>
            <a:endParaRPr lang="en-GB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83D5D0F-1948-4232-BC57-7746F1B3C9EC}"/>
              </a:ext>
            </a:extLst>
          </p:cNvPr>
          <p:cNvSpPr txBox="1"/>
          <p:nvPr/>
        </p:nvSpPr>
        <p:spPr>
          <a:xfrm>
            <a:off x="8973974" y="4167183"/>
            <a:ext cx="2063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Prêt à répondre à un appel d’offre clientèle</a:t>
            </a:r>
            <a:endParaRPr lang="en-GB" dirty="0">
              <a:solidFill>
                <a:srgbClr val="282F39"/>
              </a:solidFill>
              <a:latin typeface="Open Sans" panose="020B0606030504020204" pitchFamily="34" charset="0"/>
            </a:endParaRPr>
          </a:p>
        </p:txBody>
      </p:sp>
      <p:sp>
        <p:nvSpPr>
          <p:cNvPr id="23" name="TextBox 27">
            <a:extLst>
              <a:ext uri="{FF2B5EF4-FFF2-40B4-BE49-F238E27FC236}">
                <a16:creationId xmlns:a16="http://schemas.microsoft.com/office/drawing/2014/main" xmlns="" id="{3414089A-AC40-4C9D-ABF9-FE46517AA958}"/>
              </a:ext>
            </a:extLst>
          </p:cNvPr>
          <p:cNvSpPr txBox="1"/>
          <p:nvPr/>
        </p:nvSpPr>
        <p:spPr>
          <a:xfrm>
            <a:off x="360609" y="203287"/>
            <a:ext cx="114106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50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Intérêt du document offre de service c’est d’avoir une offre claire  </a:t>
            </a:r>
            <a:endParaRPr lang="fr-FR" sz="5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7652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68982EA6-550A-4823-84E9-F00B4D0E92FC}"/>
              </a:ext>
            </a:extLst>
          </p:cNvPr>
          <p:cNvSpPr/>
          <p:nvPr/>
        </p:nvSpPr>
        <p:spPr>
          <a:xfrm>
            <a:off x="1910995" y="1790700"/>
            <a:ext cx="2289619" cy="3945466"/>
          </a:xfrm>
          <a:prstGeom prst="roundRect">
            <a:avLst>
              <a:gd name="adj" fmla="val 10059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50B246C4-4FF7-498F-B450-D37433932079}"/>
              </a:ext>
            </a:extLst>
          </p:cNvPr>
          <p:cNvSpPr/>
          <p:nvPr/>
        </p:nvSpPr>
        <p:spPr>
          <a:xfrm>
            <a:off x="4953051" y="1790700"/>
            <a:ext cx="2289619" cy="3945466"/>
          </a:xfrm>
          <a:prstGeom prst="roundRect">
            <a:avLst>
              <a:gd name="adj" fmla="val 10059"/>
            </a:avLst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D3CB22F-F56D-45B3-9848-BA9764D559D5}"/>
              </a:ext>
            </a:extLst>
          </p:cNvPr>
          <p:cNvSpPr/>
          <p:nvPr/>
        </p:nvSpPr>
        <p:spPr>
          <a:xfrm>
            <a:off x="8073581" y="1790700"/>
            <a:ext cx="2289619" cy="3945466"/>
          </a:xfrm>
          <a:prstGeom prst="roundRect">
            <a:avLst>
              <a:gd name="adj" fmla="val 10059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234FE74-D34C-4D70-9B57-13FD7FDA80C3}"/>
              </a:ext>
            </a:extLst>
          </p:cNvPr>
          <p:cNvSpPr/>
          <p:nvPr/>
        </p:nvSpPr>
        <p:spPr>
          <a:xfrm>
            <a:off x="1910995" y="2683931"/>
            <a:ext cx="2289619" cy="26839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EFB8A92-E9DC-481D-AC26-488D57F6A867}"/>
              </a:ext>
            </a:extLst>
          </p:cNvPr>
          <p:cNvSpPr txBox="1"/>
          <p:nvPr/>
        </p:nvSpPr>
        <p:spPr>
          <a:xfrm>
            <a:off x="5212374" y="2801205"/>
            <a:ext cx="17709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50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054F7DB-0D9A-4D48-AB86-BA692DEFF4B1}"/>
              </a:ext>
            </a:extLst>
          </p:cNvPr>
          <p:cNvSpPr txBox="1"/>
          <p:nvPr/>
        </p:nvSpPr>
        <p:spPr>
          <a:xfrm>
            <a:off x="1910995" y="1998789"/>
            <a:ext cx="22896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500" b="1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BASIC </a:t>
            </a:r>
            <a:endParaRPr lang="en-GB" sz="25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D633384-1E43-48AF-80B0-B5DF31468F25}"/>
              </a:ext>
            </a:extLst>
          </p:cNvPr>
          <p:cNvSpPr txBox="1"/>
          <p:nvPr/>
        </p:nvSpPr>
        <p:spPr>
          <a:xfrm>
            <a:off x="4943817" y="1998789"/>
            <a:ext cx="22896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5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STANDARD</a:t>
            </a:r>
            <a:endParaRPr lang="en-GB" sz="25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C710811-5098-4908-B212-8F17CB6206A7}"/>
              </a:ext>
            </a:extLst>
          </p:cNvPr>
          <p:cNvSpPr txBox="1"/>
          <p:nvPr/>
        </p:nvSpPr>
        <p:spPr>
          <a:xfrm>
            <a:off x="8073580" y="1998789"/>
            <a:ext cx="22896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5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STANDARD +</a:t>
            </a:r>
            <a:endParaRPr lang="en-GB" sz="25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D1240D9-A9DD-467F-9FB6-D33B1217B6D8}"/>
              </a:ext>
            </a:extLst>
          </p:cNvPr>
          <p:cNvSpPr/>
          <p:nvPr/>
        </p:nvSpPr>
        <p:spPr>
          <a:xfrm>
            <a:off x="4953047" y="2683932"/>
            <a:ext cx="2289619" cy="26839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C757616-D909-46C8-96BE-CAFBEBB84003}"/>
              </a:ext>
            </a:extLst>
          </p:cNvPr>
          <p:cNvSpPr/>
          <p:nvPr/>
        </p:nvSpPr>
        <p:spPr>
          <a:xfrm>
            <a:off x="8073579" y="2683932"/>
            <a:ext cx="2289619" cy="26839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812AE60-E6B6-4A7F-B7A7-BFF5D52353AF}"/>
              </a:ext>
            </a:extLst>
          </p:cNvPr>
          <p:cNvSpPr txBox="1"/>
          <p:nvPr/>
        </p:nvSpPr>
        <p:spPr>
          <a:xfrm>
            <a:off x="1910995" y="2900489"/>
            <a:ext cx="22896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500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200 000</a:t>
            </a:r>
            <a:endParaRPr lang="en-GB" sz="35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350421C-A2BA-4478-A115-22033CF8EF3E}"/>
              </a:ext>
            </a:extLst>
          </p:cNvPr>
          <p:cNvSpPr txBox="1"/>
          <p:nvPr/>
        </p:nvSpPr>
        <p:spPr>
          <a:xfrm>
            <a:off x="4953042" y="2900489"/>
            <a:ext cx="219023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500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+365 000</a:t>
            </a:r>
            <a:endParaRPr lang="en-GB" sz="35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331C6EC-793E-464B-B8F3-AA6D20B382F4}"/>
              </a:ext>
            </a:extLst>
          </p:cNvPr>
          <p:cNvSpPr txBox="1"/>
          <p:nvPr/>
        </p:nvSpPr>
        <p:spPr>
          <a:xfrm>
            <a:off x="7919031" y="2900489"/>
            <a:ext cx="250975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500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+500 000</a:t>
            </a:r>
            <a:endParaRPr lang="en-GB" sz="35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6E77555-0B73-40B6-A82A-87C5F9E8273E}"/>
              </a:ext>
            </a:extLst>
          </p:cNvPr>
          <p:cNvSpPr txBox="1"/>
          <p:nvPr/>
        </p:nvSpPr>
        <p:spPr>
          <a:xfrm>
            <a:off x="1655237" y="3649291"/>
            <a:ext cx="262198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500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Installation</a:t>
            </a:r>
            <a:endParaRPr lang="ru-RU" sz="15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10686E2-557E-4B9C-8EC4-C824676E4287}"/>
              </a:ext>
            </a:extLst>
          </p:cNvPr>
          <p:cNvSpPr txBox="1"/>
          <p:nvPr/>
        </p:nvSpPr>
        <p:spPr>
          <a:xfrm>
            <a:off x="4941945" y="3572015"/>
            <a:ext cx="2450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500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Installation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500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Adaptation CI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500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Adaptation workflow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500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+30 000 par inform</a:t>
            </a:r>
            <a:r>
              <a:rPr lang="fr-FR" sz="150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.</a:t>
            </a:r>
            <a:endParaRPr lang="ru-RU" sz="15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22EE087-B6F0-4626-B1DB-DE37E219EE17}"/>
              </a:ext>
            </a:extLst>
          </p:cNvPr>
          <p:cNvSpPr txBox="1"/>
          <p:nvPr/>
        </p:nvSpPr>
        <p:spPr>
          <a:xfrm>
            <a:off x="8057200" y="3546259"/>
            <a:ext cx="2472178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50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Installation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50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Adaptation CI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50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Adaptation workflow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50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+30 000 par inform</a:t>
            </a:r>
            <a:r>
              <a:rPr lang="fr-FR" sz="1500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500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Formation personnel</a:t>
            </a:r>
            <a:endParaRPr lang="ru-RU" sz="15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F9224498-291E-463A-AD51-F745E7430AA7}"/>
              </a:ext>
            </a:extLst>
          </p:cNvPr>
          <p:cNvSpPr/>
          <p:nvPr/>
        </p:nvSpPr>
        <p:spPr>
          <a:xfrm>
            <a:off x="1689128" y="5989767"/>
            <a:ext cx="2709306" cy="229000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3FB2B15-179D-45C1-BB2F-0D5F14716002}"/>
              </a:ext>
            </a:extLst>
          </p:cNvPr>
          <p:cNvSpPr/>
          <p:nvPr/>
        </p:nvSpPr>
        <p:spPr>
          <a:xfrm>
            <a:off x="4796394" y="5989767"/>
            <a:ext cx="2709306" cy="229000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8ABEB96C-2B55-4D57-8712-2AE0F7A3A89A}"/>
              </a:ext>
            </a:extLst>
          </p:cNvPr>
          <p:cNvSpPr/>
          <p:nvPr/>
        </p:nvSpPr>
        <p:spPr>
          <a:xfrm>
            <a:off x="7874027" y="5989767"/>
            <a:ext cx="2709306" cy="229000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TextBox 11">
            <a:extLst>
              <a:ext uri="{FF2B5EF4-FFF2-40B4-BE49-F238E27FC236}">
                <a16:creationId xmlns="" xmlns:a16="http://schemas.microsoft.com/office/drawing/2014/main" id="{0D0F07BA-F125-491E-BF2C-5C85881D5434}"/>
              </a:ext>
            </a:extLst>
          </p:cNvPr>
          <p:cNvSpPr txBox="1"/>
          <p:nvPr/>
        </p:nvSpPr>
        <p:spPr>
          <a:xfrm>
            <a:off x="-63918" y="51424"/>
            <a:ext cx="35060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0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Nos Offres</a:t>
            </a:r>
            <a:endParaRPr lang="en-US" sz="5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5082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0">
            <a:extLst>
              <a:ext uri="{FF2B5EF4-FFF2-40B4-BE49-F238E27FC236}">
                <a16:creationId xmlns:a16="http://schemas.microsoft.com/office/drawing/2014/main" xmlns="" id="{B46ED6EA-4D0C-43DE-846E-FC1461FCD827}"/>
              </a:ext>
            </a:extLst>
          </p:cNvPr>
          <p:cNvSpPr>
            <a:spLocks/>
          </p:cNvSpPr>
          <p:nvPr/>
        </p:nvSpPr>
        <p:spPr bwMode="auto">
          <a:xfrm>
            <a:off x="8341351" y="447671"/>
            <a:ext cx="3850649" cy="6410329"/>
          </a:xfrm>
          <a:custGeom>
            <a:avLst/>
            <a:gdLst>
              <a:gd name="T0" fmla="*/ 2163 w 2595"/>
              <a:gd name="T1" fmla="*/ 288 h 4320"/>
              <a:gd name="T2" fmla="*/ 1822 w 2595"/>
              <a:gd name="T3" fmla="*/ 554 h 4320"/>
              <a:gd name="T4" fmla="*/ 1822 w 2595"/>
              <a:gd name="T5" fmla="*/ 765 h 4320"/>
              <a:gd name="T6" fmla="*/ 1691 w 2595"/>
              <a:gd name="T7" fmla="*/ 1020 h 4320"/>
              <a:gd name="T8" fmla="*/ 1691 w 2595"/>
              <a:gd name="T9" fmla="*/ 1254 h 4320"/>
              <a:gd name="T10" fmla="*/ 1926 w 2595"/>
              <a:gd name="T11" fmla="*/ 1503 h 4320"/>
              <a:gd name="T12" fmla="*/ 1926 w 2595"/>
              <a:gd name="T13" fmla="*/ 2008 h 4320"/>
              <a:gd name="T14" fmla="*/ 1415 w 2595"/>
              <a:gd name="T15" fmla="*/ 2240 h 4320"/>
              <a:gd name="T16" fmla="*/ 1180 w 2595"/>
              <a:gd name="T17" fmla="*/ 2364 h 4320"/>
              <a:gd name="T18" fmla="*/ 1311 w 2595"/>
              <a:gd name="T19" fmla="*/ 2549 h 4320"/>
              <a:gd name="T20" fmla="*/ 1180 w 2595"/>
              <a:gd name="T21" fmla="*/ 2906 h 4320"/>
              <a:gd name="T22" fmla="*/ 735 w 2595"/>
              <a:gd name="T23" fmla="*/ 3011 h 4320"/>
              <a:gd name="T24" fmla="*/ 577 w 2595"/>
              <a:gd name="T25" fmla="*/ 3514 h 4320"/>
              <a:gd name="T26" fmla="*/ 341 w 2595"/>
              <a:gd name="T27" fmla="*/ 3739 h 4320"/>
              <a:gd name="T28" fmla="*/ 92 w 2595"/>
              <a:gd name="T29" fmla="*/ 3804 h 4320"/>
              <a:gd name="T30" fmla="*/ 92 w 2595"/>
              <a:gd name="T31" fmla="*/ 4096 h 4320"/>
              <a:gd name="T32" fmla="*/ 0 w 2595"/>
              <a:gd name="T33" fmla="*/ 4320 h 4320"/>
              <a:gd name="T34" fmla="*/ 2595 w 2595"/>
              <a:gd name="T35" fmla="*/ 4320 h 4320"/>
              <a:gd name="T36" fmla="*/ 2595 w 2595"/>
              <a:gd name="T37" fmla="*/ 0 h 4320"/>
              <a:gd name="T38" fmla="*/ 2379 w 2595"/>
              <a:gd name="T39" fmla="*/ 288 h 4320"/>
              <a:gd name="T40" fmla="*/ 2163 w 2595"/>
              <a:gd name="T41" fmla="*/ 288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595" h="4320">
                <a:moveTo>
                  <a:pt x="2163" y="288"/>
                </a:moveTo>
                <a:lnTo>
                  <a:pt x="1822" y="554"/>
                </a:lnTo>
                <a:lnTo>
                  <a:pt x="1822" y="765"/>
                </a:lnTo>
                <a:lnTo>
                  <a:pt x="1691" y="1020"/>
                </a:lnTo>
                <a:lnTo>
                  <a:pt x="1691" y="1254"/>
                </a:lnTo>
                <a:lnTo>
                  <a:pt x="1926" y="1503"/>
                </a:lnTo>
                <a:lnTo>
                  <a:pt x="1926" y="2008"/>
                </a:lnTo>
                <a:lnTo>
                  <a:pt x="1415" y="2240"/>
                </a:lnTo>
                <a:lnTo>
                  <a:pt x="1180" y="2364"/>
                </a:lnTo>
                <a:lnTo>
                  <a:pt x="1311" y="2549"/>
                </a:lnTo>
                <a:lnTo>
                  <a:pt x="1180" y="2906"/>
                </a:lnTo>
                <a:lnTo>
                  <a:pt x="735" y="3011"/>
                </a:lnTo>
                <a:lnTo>
                  <a:pt x="577" y="3514"/>
                </a:lnTo>
                <a:lnTo>
                  <a:pt x="341" y="3739"/>
                </a:lnTo>
                <a:lnTo>
                  <a:pt x="92" y="3804"/>
                </a:lnTo>
                <a:lnTo>
                  <a:pt x="92" y="4096"/>
                </a:lnTo>
                <a:lnTo>
                  <a:pt x="0" y="4320"/>
                </a:lnTo>
                <a:lnTo>
                  <a:pt x="2595" y="4320"/>
                </a:lnTo>
                <a:lnTo>
                  <a:pt x="2595" y="0"/>
                </a:lnTo>
                <a:lnTo>
                  <a:pt x="2379" y="288"/>
                </a:lnTo>
                <a:lnTo>
                  <a:pt x="2163" y="28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4598575-E0CD-4B0E-BD87-942520C95E42}"/>
              </a:ext>
            </a:extLst>
          </p:cNvPr>
          <p:cNvSpPr txBox="1"/>
          <p:nvPr/>
        </p:nvSpPr>
        <p:spPr>
          <a:xfrm>
            <a:off x="457200" y="6349245"/>
            <a:ext cx="120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srgbClr val="FFFFFF">
                    <a:lumMod val="65000"/>
                  </a:srgb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SanarSoft</a:t>
            </a:r>
            <a:endParaRPr lang="en-GB" dirty="0">
              <a:solidFill>
                <a:srgbClr val="FFFFFF">
                  <a:lumMod val="65000"/>
                </a:srgb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99AC3C-FE44-4341-B799-F20DE8937C2B}"/>
              </a:ext>
            </a:extLst>
          </p:cNvPr>
          <p:cNvSpPr txBox="1"/>
          <p:nvPr/>
        </p:nvSpPr>
        <p:spPr>
          <a:xfrm>
            <a:off x="1202749" y="235148"/>
            <a:ext cx="9673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60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Bilan Commercial</a:t>
            </a:r>
            <a:endParaRPr lang="en-US" sz="6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48E6F56-09E3-4F3A-924D-FBA09B630870}"/>
              </a:ext>
            </a:extLst>
          </p:cNvPr>
          <p:cNvGrpSpPr/>
          <p:nvPr/>
        </p:nvGrpSpPr>
        <p:grpSpPr>
          <a:xfrm>
            <a:off x="6007234" y="1433908"/>
            <a:ext cx="2583198" cy="4910594"/>
            <a:chOff x="2570163" y="709613"/>
            <a:chExt cx="3254376" cy="6186487"/>
          </a:xfrm>
          <a:solidFill>
            <a:schemeClr val="tx1"/>
          </a:solidFill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C60459A2-997B-4FC3-8225-2C531CE2A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163" y="1758950"/>
              <a:ext cx="3014663" cy="5137150"/>
            </a:xfrm>
            <a:custGeom>
              <a:avLst/>
              <a:gdLst>
                <a:gd name="T0" fmla="*/ 1281 w 1292"/>
                <a:gd name="T1" fmla="*/ 401 h 2184"/>
                <a:gd name="T2" fmla="*/ 1272 w 1292"/>
                <a:gd name="T3" fmla="*/ 391 h 2184"/>
                <a:gd name="T4" fmla="*/ 1223 w 1292"/>
                <a:gd name="T5" fmla="*/ 370 h 2184"/>
                <a:gd name="T6" fmla="*/ 1159 w 1292"/>
                <a:gd name="T7" fmla="*/ 415 h 2184"/>
                <a:gd name="T8" fmla="*/ 1021 w 1292"/>
                <a:gd name="T9" fmla="*/ 696 h 2184"/>
                <a:gd name="T10" fmla="*/ 983 w 1292"/>
                <a:gd name="T11" fmla="*/ 717 h 2184"/>
                <a:gd name="T12" fmla="*/ 744 w 1292"/>
                <a:gd name="T13" fmla="*/ 718 h 2184"/>
                <a:gd name="T14" fmla="*/ 740 w 1292"/>
                <a:gd name="T15" fmla="*/ 703 h 2184"/>
                <a:gd name="T16" fmla="*/ 763 w 1292"/>
                <a:gd name="T17" fmla="*/ 676 h 2184"/>
                <a:gd name="T18" fmla="*/ 977 w 1292"/>
                <a:gd name="T19" fmla="*/ 475 h 2184"/>
                <a:gd name="T20" fmla="*/ 1007 w 1292"/>
                <a:gd name="T21" fmla="*/ 388 h 2184"/>
                <a:gd name="T22" fmla="*/ 1007 w 1292"/>
                <a:gd name="T23" fmla="*/ 388 h 2184"/>
                <a:gd name="T24" fmla="*/ 1007 w 1292"/>
                <a:gd name="T25" fmla="*/ 388 h 2184"/>
                <a:gd name="T26" fmla="*/ 1001 w 1292"/>
                <a:gd name="T27" fmla="*/ 371 h 2184"/>
                <a:gd name="T28" fmla="*/ 975 w 1292"/>
                <a:gd name="T29" fmla="*/ 299 h 2184"/>
                <a:gd name="T30" fmla="*/ 871 w 1292"/>
                <a:gd name="T31" fmla="*/ 47 h 2184"/>
                <a:gd name="T32" fmla="*/ 807 w 1292"/>
                <a:gd name="T33" fmla="*/ 0 h 2184"/>
                <a:gd name="T34" fmla="*/ 740 w 1292"/>
                <a:gd name="T35" fmla="*/ 67 h 2184"/>
                <a:gd name="T36" fmla="*/ 746 w 1292"/>
                <a:gd name="T37" fmla="*/ 95 h 2184"/>
                <a:gd name="T38" fmla="*/ 814 w 1292"/>
                <a:gd name="T39" fmla="*/ 259 h 2184"/>
                <a:gd name="T40" fmla="*/ 849 w 1292"/>
                <a:gd name="T41" fmla="*/ 362 h 2184"/>
                <a:gd name="T42" fmla="*/ 839 w 1292"/>
                <a:gd name="T43" fmla="*/ 411 h 2184"/>
                <a:gd name="T44" fmla="*/ 616 w 1292"/>
                <a:gd name="T45" fmla="*/ 622 h 2184"/>
                <a:gd name="T46" fmla="*/ 573 w 1292"/>
                <a:gd name="T47" fmla="*/ 638 h 2184"/>
                <a:gd name="T48" fmla="*/ 383 w 1292"/>
                <a:gd name="T49" fmla="*/ 831 h 2184"/>
                <a:gd name="T50" fmla="*/ 383 w 1292"/>
                <a:gd name="T51" fmla="*/ 1241 h 2184"/>
                <a:gd name="T52" fmla="*/ 368 w 1292"/>
                <a:gd name="T53" fmla="*/ 1355 h 2184"/>
                <a:gd name="T54" fmla="*/ 305 w 1292"/>
                <a:gd name="T55" fmla="*/ 1619 h 2184"/>
                <a:gd name="T56" fmla="*/ 270 w 1292"/>
                <a:gd name="T57" fmla="*/ 1689 h 2184"/>
                <a:gd name="T58" fmla="*/ 44 w 1292"/>
                <a:gd name="T59" fmla="*/ 1952 h 2184"/>
                <a:gd name="T60" fmla="*/ 10 w 1292"/>
                <a:gd name="T61" fmla="*/ 2018 h 2184"/>
                <a:gd name="T62" fmla="*/ 69 w 1292"/>
                <a:gd name="T63" fmla="*/ 2132 h 2184"/>
                <a:gd name="T64" fmla="*/ 208 w 1292"/>
                <a:gd name="T65" fmla="*/ 2092 h 2184"/>
                <a:gd name="T66" fmla="*/ 452 w 1292"/>
                <a:gd name="T67" fmla="*/ 1809 h 2184"/>
                <a:gd name="T68" fmla="*/ 500 w 1292"/>
                <a:gd name="T69" fmla="*/ 1708 h 2184"/>
                <a:gd name="T70" fmla="*/ 549 w 1292"/>
                <a:gd name="T71" fmla="*/ 1472 h 2184"/>
                <a:gd name="T72" fmla="*/ 598 w 1292"/>
                <a:gd name="T73" fmla="*/ 1447 h 2184"/>
                <a:gd name="T74" fmla="*/ 740 w 1292"/>
                <a:gd name="T75" fmla="*/ 1661 h 2184"/>
                <a:gd name="T76" fmla="*/ 904 w 1292"/>
                <a:gd name="T77" fmla="*/ 2090 h 2184"/>
                <a:gd name="T78" fmla="*/ 1044 w 1292"/>
                <a:gd name="T79" fmla="*/ 2161 h 2184"/>
                <a:gd name="T80" fmla="*/ 1104 w 1292"/>
                <a:gd name="T81" fmla="*/ 2010 h 2184"/>
                <a:gd name="T82" fmla="*/ 980 w 1292"/>
                <a:gd name="T83" fmla="*/ 1676 h 2184"/>
                <a:gd name="T84" fmla="*/ 905 w 1292"/>
                <a:gd name="T85" fmla="*/ 1506 h 2184"/>
                <a:gd name="T86" fmla="*/ 761 w 1292"/>
                <a:gd name="T87" fmla="*/ 1309 h 2184"/>
                <a:gd name="T88" fmla="*/ 741 w 1292"/>
                <a:gd name="T89" fmla="*/ 1248 h 2184"/>
                <a:gd name="T90" fmla="*/ 740 w 1292"/>
                <a:gd name="T91" fmla="*/ 949 h 2184"/>
                <a:gd name="T92" fmla="*/ 740 w 1292"/>
                <a:gd name="T93" fmla="*/ 847 h 2184"/>
                <a:gd name="T94" fmla="*/ 813 w 1292"/>
                <a:gd name="T95" fmla="*/ 847 h 2184"/>
                <a:gd name="T96" fmla="*/ 1035 w 1292"/>
                <a:gd name="T97" fmla="*/ 859 h 2184"/>
                <a:gd name="T98" fmla="*/ 1120 w 1292"/>
                <a:gd name="T99" fmla="*/ 809 h 2184"/>
                <a:gd name="T100" fmla="*/ 1244 w 1292"/>
                <a:gd name="T101" fmla="*/ 557 h 2184"/>
                <a:gd name="T102" fmla="*/ 1292 w 1292"/>
                <a:gd name="T103" fmla="*/ 439 h 2184"/>
                <a:gd name="T104" fmla="*/ 1281 w 1292"/>
                <a:gd name="T105" fmla="*/ 401 h 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92" h="2184">
                  <a:moveTo>
                    <a:pt x="1281" y="401"/>
                  </a:moveTo>
                  <a:cubicBezTo>
                    <a:pt x="1279" y="398"/>
                    <a:pt x="1276" y="394"/>
                    <a:pt x="1272" y="391"/>
                  </a:cubicBezTo>
                  <a:cubicBezTo>
                    <a:pt x="1260" y="378"/>
                    <a:pt x="1242" y="370"/>
                    <a:pt x="1223" y="370"/>
                  </a:cubicBezTo>
                  <a:cubicBezTo>
                    <a:pt x="1194" y="370"/>
                    <a:pt x="1175" y="385"/>
                    <a:pt x="1159" y="415"/>
                  </a:cubicBezTo>
                  <a:cubicBezTo>
                    <a:pt x="1143" y="445"/>
                    <a:pt x="1064" y="612"/>
                    <a:pt x="1021" y="696"/>
                  </a:cubicBezTo>
                  <a:cubicBezTo>
                    <a:pt x="1015" y="707"/>
                    <a:pt x="996" y="717"/>
                    <a:pt x="983" y="717"/>
                  </a:cubicBezTo>
                  <a:cubicBezTo>
                    <a:pt x="903" y="719"/>
                    <a:pt x="824" y="718"/>
                    <a:pt x="744" y="718"/>
                  </a:cubicBezTo>
                  <a:cubicBezTo>
                    <a:pt x="742" y="713"/>
                    <a:pt x="741" y="708"/>
                    <a:pt x="740" y="703"/>
                  </a:cubicBezTo>
                  <a:cubicBezTo>
                    <a:pt x="747" y="694"/>
                    <a:pt x="754" y="684"/>
                    <a:pt x="763" y="676"/>
                  </a:cubicBezTo>
                  <a:cubicBezTo>
                    <a:pt x="834" y="608"/>
                    <a:pt x="905" y="541"/>
                    <a:pt x="977" y="475"/>
                  </a:cubicBezTo>
                  <a:cubicBezTo>
                    <a:pt x="1005" y="449"/>
                    <a:pt x="1015" y="421"/>
                    <a:pt x="1007" y="388"/>
                  </a:cubicBezTo>
                  <a:cubicBezTo>
                    <a:pt x="1007" y="388"/>
                    <a:pt x="1007" y="388"/>
                    <a:pt x="1007" y="388"/>
                  </a:cubicBezTo>
                  <a:cubicBezTo>
                    <a:pt x="1007" y="388"/>
                    <a:pt x="1007" y="388"/>
                    <a:pt x="1007" y="388"/>
                  </a:cubicBezTo>
                  <a:cubicBezTo>
                    <a:pt x="1005" y="382"/>
                    <a:pt x="1003" y="377"/>
                    <a:pt x="1001" y="371"/>
                  </a:cubicBezTo>
                  <a:cubicBezTo>
                    <a:pt x="992" y="347"/>
                    <a:pt x="983" y="323"/>
                    <a:pt x="975" y="299"/>
                  </a:cubicBezTo>
                  <a:cubicBezTo>
                    <a:pt x="871" y="47"/>
                    <a:pt x="871" y="47"/>
                    <a:pt x="871" y="47"/>
                  </a:cubicBezTo>
                  <a:cubicBezTo>
                    <a:pt x="862" y="19"/>
                    <a:pt x="837" y="0"/>
                    <a:pt x="807" y="0"/>
                  </a:cubicBezTo>
                  <a:cubicBezTo>
                    <a:pt x="770" y="0"/>
                    <a:pt x="740" y="30"/>
                    <a:pt x="740" y="67"/>
                  </a:cubicBezTo>
                  <a:cubicBezTo>
                    <a:pt x="740" y="77"/>
                    <a:pt x="742" y="87"/>
                    <a:pt x="746" y="95"/>
                  </a:cubicBezTo>
                  <a:cubicBezTo>
                    <a:pt x="814" y="259"/>
                    <a:pt x="814" y="259"/>
                    <a:pt x="814" y="259"/>
                  </a:cubicBezTo>
                  <a:cubicBezTo>
                    <a:pt x="826" y="293"/>
                    <a:pt x="838" y="328"/>
                    <a:pt x="849" y="362"/>
                  </a:cubicBezTo>
                  <a:cubicBezTo>
                    <a:pt x="853" y="376"/>
                    <a:pt x="849" y="401"/>
                    <a:pt x="839" y="411"/>
                  </a:cubicBezTo>
                  <a:cubicBezTo>
                    <a:pt x="766" y="483"/>
                    <a:pt x="691" y="553"/>
                    <a:pt x="616" y="622"/>
                  </a:cubicBezTo>
                  <a:cubicBezTo>
                    <a:pt x="605" y="632"/>
                    <a:pt x="588" y="638"/>
                    <a:pt x="573" y="638"/>
                  </a:cubicBezTo>
                  <a:cubicBezTo>
                    <a:pt x="450" y="643"/>
                    <a:pt x="384" y="708"/>
                    <a:pt x="383" y="831"/>
                  </a:cubicBezTo>
                  <a:cubicBezTo>
                    <a:pt x="383" y="967"/>
                    <a:pt x="384" y="1104"/>
                    <a:pt x="383" y="1241"/>
                  </a:cubicBezTo>
                  <a:cubicBezTo>
                    <a:pt x="382" y="1279"/>
                    <a:pt x="376" y="1318"/>
                    <a:pt x="368" y="1355"/>
                  </a:cubicBezTo>
                  <a:cubicBezTo>
                    <a:pt x="349" y="1444"/>
                    <a:pt x="328" y="1532"/>
                    <a:pt x="305" y="1619"/>
                  </a:cubicBezTo>
                  <a:cubicBezTo>
                    <a:pt x="299" y="1644"/>
                    <a:pt x="286" y="1669"/>
                    <a:pt x="270" y="1689"/>
                  </a:cubicBezTo>
                  <a:cubicBezTo>
                    <a:pt x="196" y="1778"/>
                    <a:pt x="118" y="1864"/>
                    <a:pt x="44" y="1952"/>
                  </a:cubicBezTo>
                  <a:cubicBezTo>
                    <a:pt x="28" y="1971"/>
                    <a:pt x="15" y="1995"/>
                    <a:pt x="10" y="2018"/>
                  </a:cubicBezTo>
                  <a:cubicBezTo>
                    <a:pt x="0" y="2066"/>
                    <a:pt x="27" y="2113"/>
                    <a:pt x="69" y="2132"/>
                  </a:cubicBezTo>
                  <a:cubicBezTo>
                    <a:pt x="118" y="2154"/>
                    <a:pt x="164" y="2141"/>
                    <a:pt x="208" y="2092"/>
                  </a:cubicBezTo>
                  <a:cubicBezTo>
                    <a:pt x="290" y="1998"/>
                    <a:pt x="373" y="1905"/>
                    <a:pt x="452" y="1809"/>
                  </a:cubicBezTo>
                  <a:cubicBezTo>
                    <a:pt x="475" y="1781"/>
                    <a:pt x="491" y="1743"/>
                    <a:pt x="500" y="1708"/>
                  </a:cubicBezTo>
                  <a:cubicBezTo>
                    <a:pt x="520" y="1630"/>
                    <a:pt x="532" y="1550"/>
                    <a:pt x="549" y="1472"/>
                  </a:cubicBezTo>
                  <a:cubicBezTo>
                    <a:pt x="556" y="1435"/>
                    <a:pt x="581" y="1423"/>
                    <a:pt x="598" y="1447"/>
                  </a:cubicBezTo>
                  <a:cubicBezTo>
                    <a:pt x="649" y="1516"/>
                    <a:pt x="706" y="1584"/>
                    <a:pt x="740" y="1661"/>
                  </a:cubicBezTo>
                  <a:cubicBezTo>
                    <a:pt x="803" y="1801"/>
                    <a:pt x="849" y="1947"/>
                    <a:pt x="904" y="2090"/>
                  </a:cubicBezTo>
                  <a:cubicBezTo>
                    <a:pt x="929" y="2157"/>
                    <a:pt x="985" y="2184"/>
                    <a:pt x="1044" y="2161"/>
                  </a:cubicBezTo>
                  <a:cubicBezTo>
                    <a:pt x="1106" y="2137"/>
                    <a:pt x="1129" y="2078"/>
                    <a:pt x="1104" y="2010"/>
                  </a:cubicBezTo>
                  <a:cubicBezTo>
                    <a:pt x="1063" y="1899"/>
                    <a:pt x="1022" y="1787"/>
                    <a:pt x="980" y="1676"/>
                  </a:cubicBezTo>
                  <a:cubicBezTo>
                    <a:pt x="958" y="1619"/>
                    <a:pt x="938" y="1558"/>
                    <a:pt x="905" y="1506"/>
                  </a:cubicBezTo>
                  <a:cubicBezTo>
                    <a:pt x="863" y="1437"/>
                    <a:pt x="808" y="1375"/>
                    <a:pt x="761" y="1309"/>
                  </a:cubicBezTo>
                  <a:cubicBezTo>
                    <a:pt x="749" y="1292"/>
                    <a:pt x="742" y="1269"/>
                    <a:pt x="741" y="1248"/>
                  </a:cubicBezTo>
                  <a:cubicBezTo>
                    <a:pt x="739" y="1148"/>
                    <a:pt x="740" y="1049"/>
                    <a:pt x="740" y="949"/>
                  </a:cubicBezTo>
                  <a:cubicBezTo>
                    <a:pt x="740" y="916"/>
                    <a:pt x="740" y="882"/>
                    <a:pt x="740" y="847"/>
                  </a:cubicBezTo>
                  <a:cubicBezTo>
                    <a:pt x="769" y="847"/>
                    <a:pt x="791" y="846"/>
                    <a:pt x="813" y="847"/>
                  </a:cubicBezTo>
                  <a:cubicBezTo>
                    <a:pt x="887" y="851"/>
                    <a:pt x="961" y="855"/>
                    <a:pt x="1035" y="859"/>
                  </a:cubicBezTo>
                  <a:cubicBezTo>
                    <a:pt x="1076" y="862"/>
                    <a:pt x="1103" y="847"/>
                    <a:pt x="1120" y="809"/>
                  </a:cubicBezTo>
                  <a:cubicBezTo>
                    <a:pt x="1160" y="725"/>
                    <a:pt x="1204" y="642"/>
                    <a:pt x="1244" y="557"/>
                  </a:cubicBezTo>
                  <a:cubicBezTo>
                    <a:pt x="1264" y="513"/>
                    <a:pt x="1292" y="459"/>
                    <a:pt x="1292" y="439"/>
                  </a:cubicBezTo>
                  <a:cubicBezTo>
                    <a:pt x="1292" y="425"/>
                    <a:pt x="1288" y="412"/>
                    <a:pt x="1281" y="4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8AD08E86-B5DE-41F0-AA4F-61EE1C6E4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951" y="981075"/>
              <a:ext cx="2541588" cy="2141538"/>
            </a:xfrm>
            <a:custGeom>
              <a:avLst/>
              <a:gdLst>
                <a:gd name="T0" fmla="*/ 1601 w 1601"/>
                <a:gd name="T1" fmla="*/ 1277 h 1349"/>
                <a:gd name="T2" fmla="*/ 1542 w 1601"/>
                <a:gd name="T3" fmla="*/ 1349 h 1349"/>
                <a:gd name="T4" fmla="*/ 0 w 1601"/>
                <a:gd name="T5" fmla="*/ 71 h 1349"/>
                <a:gd name="T6" fmla="*/ 58 w 1601"/>
                <a:gd name="T7" fmla="*/ 0 h 1349"/>
                <a:gd name="T8" fmla="*/ 1601 w 1601"/>
                <a:gd name="T9" fmla="*/ 1277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1" h="1349">
                  <a:moveTo>
                    <a:pt x="1601" y="1277"/>
                  </a:moveTo>
                  <a:lnTo>
                    <a:pt x="1542" y="1349"/>
                  </a:lnTo>
                  <a:lnTo>
                    <a:pt x="0" y="71"/>
                  </a:lnTo>
                  <a:lnTo>
                    <a:pt x="58" y="0"/>
                  </a:lnTo>
                  <a:lnTo>
                    <a:pt x="1601" y="12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C9709AB2-32D8-4CFA-B12C-64B476814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09613"/>
              <a:ext cx="1004888" cy="1171575"/>
            </a:xfrm>
            <a:custGeom>
              <a:avLst/>
              <a:gdLst>
                <a:gd name="T0" fmla="*/ 196 w 431"/>
                <a:gd name="T1" fmla="*/ 225 h 498"/>
                <a:gd name="T2" fmla="*/ 431 w 431"/>
                <a:gd name="T3" fmla="*/ 4 h 498"/>
                <a:gd name="T4" fmla="*/ 119 w 431"/>
                <a:gd name="T5" fmla="*/ 161 h 498"/>
                <a:gd name="T6" fmla="*/ 24 w 431"/>
                <a:gd name="T7" fmla="*/ 498 h 498"/>
                <a:gd name="T8" fmla="*/ 196 w 431"/>
                <a:gd name="T9" fmla="*/ 225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498">
                  <a:moveTo>
                    <a:pt x="196" y="225"/>
                  </a:moveTo>
                  <a:cubicBezTo>
                    <a:pt x="271" y="135"/>
                    <a:pt x="352" y="60"/>
                    <a:pt x="431" y="4"/>
                  </a:cubicBezTo>
                  <a:cubicBezTo>
                    <a:pt x="325" y="0"/>
                    <a:pt x="206" y="56"/>
                    <a:pt x="119" y="161"/>
                  </a:cubicBezTo>
                  <a:cubicBezTo>
                    <a:pt x="32" y="266"/>
                    <a:pt x="0" y="394"/>
                    <a:pt x="24" y="498"/>
                  </a:cubicBezTo>
                  <a:cubicBezTo>
                    <a:pt x="64" y="409"/>
                    <a:pt x="122" y="316"/>
                    <a:pt x="196" y="2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155D5B97-42C2-4BF6-8B37-FD1EB4D08C81}"/>
                </a:ext>
              </a:extLst>
            </p:cNvPr>
            <p:cNvSpPr/>
            <p:nvPr/>
          </p:nvSpPr>
          <p:spPr>
            <a:xfrm>
              <a:off x="3362487" y="2263778"/>
              <a:ext cx="861765" cy="861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D7392C9-1859-4259-BBDE-44969263C79F}"/>
              </a:ext>
            </a:extLst>
          </p:cNvPr>
          <p:cNvSpPr txBox="1"/>
          <p:nvPr/>
        </p:nvSpPr>
        <p:spPr>
          <a:xfrm>
            <a:off x="1176628" y="1841230"/>
            <a:ext cx="117710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500" b="1" dirty="0">
                <a:solidFill>
                  <a:srgbClr val="C2C923"/>
                </a:solidFill>
                <a:latin typeface="Open Sans" panose="020B0606030504020204" pitchFamily="34" charset="0"/>
              </a:rPr>
              <a:t>01</a:t>
            </a:r>
            <a:endParaRPr lang="en-GB" sz="6500" b="1" dirty="0">
              <a:solidFill>
                <a:srgbClr val="C2C923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320232A-B6CD-4466-AE14-81FE20AFA91E}"/>
              </a:ext>
            </a:extLst>
          </p:cNvPr>
          <p:cNvSpPr txBox="1"/>
          <p:nvPr/>
        </p:nvSpPr>
        <p:spPr>
          <a:xfrm>
            <a:off x="1077324" y="2984203"/>
            <a:ext cx="13757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500" b="1" dirty="0">
                <a:solidFill>
                  <a:srgbClr val="CB1B4A"/>
                </a:solidFill>
                <a:latin typeface="Open Sans" panose="020B0606030504020204" pitchFamily="34" charset="0"/>
              </a:rPr>
              <a:t>0</a:t>
            </a:r>
            <a:r>
              <a:rPr lang="en-US" sz="6500" b="1" dirty="0">
                <a:solidFill>
                  <a:srgbClr val="CB1B4A"/>
                </a:solidFill>
                <a:latin typeface="Open Sans" panose="020B0606030504020204" pitchFamily="34" charset="0"/>
              </a:rPr>
              <a:t>2</a:t>
            </a:r>
            <a:endParaRPr lang="en-GB" sz="6500" b="1" dirty="0">
              <a:solidFill>
                <a:srgbClr val="CB1B4A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CBF5C73-0102-4355-9CC9-C65EF0A0E116}"/>
              </a:ext>
            </a:extLst>
          </p:cNvPr>
          <p:cNvSpPr txBox="1"/>
          <p:nvPr/>
        </p:nvSpPr>
        <p:spPr>
          <a:xfrm>
            <a:off x="2453040" y="2071402"/>
            <a:ext cx="286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Mise en place d’une offre de service</a:t>
            </a:r>
            <a:endParaRPr lang="en-GB" sz="2000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92F38E8-BEA4-46FC-8769-180B63DE9292}"/>
              </a:ext>
            </a:extLst>
          </p:cNvPr>
          <p:cNvSpPr txBox="1"/>
          <p:nvPr/>
        </p:nvSpPr>
        <p:spPr>
          <a:xfrm>
            <a:off x="2463648" y="3225185"/>
            <a:ext cx="2971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Mise en place d’une stratégie commerciale</a:t>
            </a:r>
            <a:endParaRPr lang="en-GB" sz="2000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11A4FA8-ABD8-4D3B-ACF4-180259AFEFF9}"/>
              </a:ext>
            </a:extLst>
          </p:cNvPr>
          <p:cNvSpPr/>
          <p:nvPr/>
        </p:nvSpPr>
        <p:spPr>
          <a:xfrm>
            <a:off x="4824050" y="6081984"/>
            <a:ext cx="814884" cy="463114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307854">
                <a:moveTo>
                  <a:pt x="254643" y="104172"/>
                </a:moveTo>
                <a:lnTo>
                  <a:pt x="796081" y="0"/>
                </a:lnTo>
                <a:lnTo>
                  <a:pt x="1016000" y="307854"/>
                </a:lnTo>
                <a:lnTo>
                  <a:pt x="0" y="307854"/>
                </a:lnTo>
                <a:lnTo>
                  <a:pt x="254643" y="104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xmlns="" id="{0C885EC0-89EE-4696-B016-F6A888EEFA6D}"/>
              </a:ext>
            </a:extLst>
          </p:cNvPr>
          <p:cNvSpPr/>
          <p:nvPr/>
        </p:nvSpPr>
        <p:spPr>
          <a:xfrm flipH="1">
            <a:off x="6660099" y="6209822"/>
            <a:ext cx="969554" cy="369332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307854">
                <a:moveTo>
                  <a:pt x="254643" y="104172"/>
                </a:moveTo>
                <a:lnTo>
                  <a:pt x="796081" y="0"/>
                </a:lnTo>
                <a:lnTo>
                  <a:pt x="1016000" y="307854"/>
                </a:lnTo>
                <a:lnTo>
                  <a:pt x="0" y="307854"/>
                </a:lnTo>
                <a:lnTo>
                  <a:pt x="254643" y="104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xmlns="" id="{BDA12F15-E079-4979-AA1F-030BD74F72BD}"/>
              </a:ext>
            </a:extLst>
          </p:cNvPr>
          <p:cNvSpPr/>
          <p:nvPr/>
        </p:nvSpPr>
        <p:spPr>
          <a:xfrm flipH="1">
            <a:off x="4303555" y="6172690"/>
            <a:ext cx="290024" cy="335276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307854">
                <a:moveTo>
                  <a:pt x="254643" y="104172"/>
                </a:moveTo>
                <a:lnTo>
                  <a:pt x="796081" y="0"/>
                </a:lnTo>
                <a:lnTo>
                  <a:pt x="1016000" y="307854"/>
                </a:lnTo>
                <a:lnTo>
                  <a:pt x="0" y="307854"/>
                </a:lnTo>
                <a:lnTo>
                  <a:pt x="254643" y="104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xmlns="" id="{CD5C8480-1D24-4969-AB56-17BC388E29D4}"/>
              </a:ext>
            </a:extLst>
          </p:cNvPr>
          <p:cNvSpPr/>
          <p:nvPr/>
        </p:nvSpPr>
        <p:spPr>
          <a:xfrm>
            <a:off x="3783059" y="6331410"/>
            <a:ext cx="290025" cy="177319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307854">
                <a:moveTo>
                  <a:pt x="254643" y="104172"/>
                </a:moveTo>
                <a:lnTo>
                  <a:pt x="796081" y="0"/>
                </a:lnTo>
                <a:lnTo>
                  <a:pt x="1016000" y="307854"/>
                </a:lnTo>
                <a:lnTo>
                  <a:pt x="0" y="307854"/>
                </a:lnTo>
                <a:lnTo>
                  <a:pt x="254643" y="104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xmlns="" id="{C3E51257-19D3-4805-96BF-53A6FC77920B}"/>
              </a:ext>
            </a:extLst>
          </p:cNvPr>
          <p:cNvSpPr/>
          <p:nvPr/>
        </p:nvSpPr>
        <p:spPr>
          <a:xfrm rot="18630388">
            <a:off x="9121783" y="3137799"/>
            <a:ext cx="814884" cy="463114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307854">
                <a:moveTo>
                  <a:pt x="254643" y="104172"/>
                </a:moveTo>
                <a:lnTo>
                  <a:pt x="796081" y="0"/>
                </a:lnTo>
                <a:lnTo>
                  <a:pt x="1016000" y="307854"/>
                </a:lnTo>
                <a:lnTo>
                  <a:pt x="0" y="307854"/>
                </a:lnTo>
                <a:lnTo>
                  <a:pt x="254643" y="104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xmlns="" id="{2232B2DA-0810-4B1D-A698-529FD61D8955}"/>
              </a:ext>
            </a:extLst>
          </p:cNvPr>
          <p:cNvSpPr/>
          <p:nvPr/>
        </p:nvSpPr>
        <p:spPr>
          <a:xfrm rot="10147086">
            <a:off x="10403517" y="2973041"/>
            <a:ext cx="733177" cy="592344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  <a:gd name="connsiteX0" fmla="*/ 58175 w 1016000"/>
              <a:gd name="connsiteY0" fmla="*/ 45349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58175 w 1016000"/>
              <a:gd name="connsiteY4" fmla="*/ 45349 h 307854"/>
              <a:gd name="connsiteX0" fmla="*/ 58175 w 1016000"/>
              <a:gd name="connsiteY0" fmla="*/ 115182 h 377687"/>
              <a:gd name="connsiteX1" fmla="*/ 869634 w 1016000"/>
              <a:gd name="connsiteY1" fmla="*/ 0 h 377687"/>
              <a:gd name="connsiteX2" fmla="*/ 1016000 w 1016000"/>
              <a:gd name="connsiteY2" fmla="*/ 377687 h 377687"/>
              <a:gd name="connsiteX3" fmla="*/ 0 w 1016000"/>
              <a:gd name="connsiteY3" fmla="*/ 377687 h 377687"/>
              <a:gd name="connsiteX4" fmla="*/ 58175 w 1016000"/>
              <a:gd name="connsiteY4" fmla="*/ 115182 h 377687"/>
              <a:gd name="connsiteX0" fmla="*/ 58175 w 869634"/>
              <a:gd name="connsiteY0" fmla="*/ 115182 h 377687"/>
              <a:gd name="connsiteX1" fmla="*/ 869634 w 869634"/>
              <a:gd name="connsiteY1" fmla="*/ 0 h 377687"/>
              <a:gd name="connsiteX2" fmla="*/ 614094 w 869634"/>
              <a:gd name="connsiteY2" fmla="*/ 284912 h 377687"/>
              <a:gd name="connsiteX3" fmla="*/ 0 w 869634"/>
              <a:gd name="connsiteY3" fmla="*/ 377687 h 377687"/>
              <a:gd name="connsiteX4" fmla="*/ 58175 w 869634"/>
              <a:gd name="connsiteY4" fmla="*/ 115182 h 377687"/>
              <a:gd name="connsiteX0" fmla="*/ 102668 w 914127"/>
              <a:gd name="connsiteY0" fmla="*/ 115182 h 393759"/>
              <a:gd name="connsiteX1" fmla="*/ 914127 w 914127"/>
              <a:gd name="connsiteY1" fmla="*/ 0 h 393759"/>
              <a:gd name="connsiteX2" fmla="*/ 658587 w 914127"/>
              <a:gd name="connsiteY2" fmla="*/ 284912 h 393759"/>
              <a:gd name="connsiteX3" fmla="*/ 0 w 914127"/>
              <a:gd name="connsiteY3" fmla="*/ 393759 h 393759"/>
              <a:gd name="connsiteX4" fmla="*/ 102668 w 914127"/>
              <a:gd name="connsiteY4" fmla="*/ 115182 h 39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27" h="393759">
                <a:moveTo>
                  <a:pt x="102668" y="115182"/>
                </a:moveTo>
                <a:lnTo>
                  <a:pt x="914127" y="0"/>
                </a:lnTo>
                <a:lnTo>
                  <a:pt x="658587" y="284912"/>
                </a:lnTo>
                <a:lnTo>
                  <a:pt x="0" y="393759"/>
                </a:lnTo>
                <a:lnTo>
                  <a:pt x="102668" y="11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1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E59CFB1-3A7D-4979-A71D-1B38DE7FE7AE}"/>
              </a:ext>
            </a:extLst>
          </p:cNvPr>
          <p:cNvGrpSpPr/>
          <p:nvPr/>
        </p:nvGrpSpPr>
        <p:grpSpPr>
          <a:xfrm rot="16200000">
            <a:off x="953906" y="1211621"/>
            <a:ext cx="4251690" cy="4711706"/>
            <a:chOff x="1593940" y="1766853"/>
            <a:chExt cx="3727359" cy="4130643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6280E950-E703-4EAE-B646-FCFECA550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5643" y="2984156"/>
              <a:ext cx="1055534" cy="1692242"/>
            </a:xfrm>
            <a:custGeom>
              <a:avLst/>
              <a:gdLst>
                <a:gd name="T0" fmla="*/ 27 w 4016"/>
                <a:gd name="T1" fmla="*/ 5450 h 6400"/>
                <a:gd name="T2" fmla="*/ 0 w 4016"/>
                <a:gd name="T3" fmla="*/ 3596 h 6400"/>
                <a:gd name="T4" fmla="*/ 144 w 4016"/>
                <a:gd name="T5" fmla="*/ 3537 h 6400"/>
                <a:gd name="T6" fmla="*/ 704 w 4016"/>
                <a:gd name="T7" fmla="*/ 3612 h 6400"/>
                <a:gd name="T8" fmla="*/ 945 w 4016"/>
                <a:gd name="T9" fmla="*/ 3183 h 6400"/>
                <a:gd name="T10" fmla="*/ 404 w 4016"/>
                <a:gd name="T11" fmla="*/ 2734 h 6400"/>
                <a:gd name="T12" fmla="*/ 58 w 4016"/>
                <a:gd name="T13" fmla="*/ 2888 h 6400"/>
                <a:gd name="T14" fmla="*/ 0 w 4016"/>
                <a:gd name="T15" fmla="*/ 2254 h 6400"/>
                <a:gd name="T16" fmla="*/ 29 w 4016"/>
                <a:gd name="T17" fmla="*/ 951 h 6400"/>
                <a:gd name="T18" fmla="*/ 1702 w 4016"/>
                <a:gd name="T19" fmla="*/ 933 h 6400"/>
                <a:gd name="T20" fmla="*/ 1750 w 4016"/>
                <a:gd name="T21" fmla="*/ 615 h 6400"/>
                <a:gd name="T22" fmla="*/ 1932 w 4016"/>
                <a:gd name="T23" fmla="*/ 28 h 6400"/>
                <a:gd name="T24" fmla="*/ 2356 w 4016"/>
                <a:gd name="T25" fmla="*/ 455 h 6400"/>
                <a:gd name="T26" fmla="*/ 2348 w 4016"/>
                <a:gd name="T27" fmla="*/ 946 h 6400"/>
                <a:gd name="T28" fmla="*/ 3986 w 4016"/>
                <a:gd name="T29" fmla="*/ 952 h 6400"/>
                <a:gd name="T30" fmla="*/ 4016 w 4016"/>
                <a:gd name="T31" fmla="*/ 2797 h 6400"/>
                <a:gd name="T32" fmla="*/ 3880 w 4016"/>
                <a:gd name="T33" fmla="*/ 2869 h 6400"/>
                <a:gd name="T34" fmla="*/ 3419 w 4016"/>
                <a:gd name="T35" fmla="*/ 2746 h 6400"/>
                <a:gd name="T36" fmla="*/ 3083 w 4016"/>
                <a:gd name="T37" fmla="*/ 3097 h 6400"/>
                <a:gd name="T38" fmla="*/ 3307 w 4016"/>
                <a:gd name="T39" fmla="*/ 3609 h 6400"/>
                <a:gd name="T40" fmla="*/ 3774 w 4016"/>
                <a:gd name="T41" fmla="*/ 3612 h 6400"/>
                <a:gd name="T42" fmla="*/ 3951 w 4016"/>
                <a:gd name="T43" fmla="*/ 3512 h 6400"/>
                <a:gd name="T44" fmla="*/ 4016 w 4016"/>
                <a:gd name="T45" fmla="*/ 3608 h 6400"/>
                <a:gd name="T46" fmla="*/ 3986 w 4016"/>
                <a:gd name="T47" fmla="*/ 5449 h 6400"/>
                <a:gd name="T48" fmla="*/ 2326 w 4016"/>
                <a:gd name="T49" fmla="*/ 5462 h 6400"/>
                <a:gd name="T50" fmla="*/ 2241 w 4016"/>
                <a:gd name="T51" fmla="*/ 5758 h 6400"/>
                <a:gd name="T52" fmla="*/ 2357 w 4016"/>
                <a:gd name="T53" fmla="*/ 6121 h 6400"/>
                <a:gd name="T54" fmla="*/ 1976 w 4016"/>
                <a:gd name="T55" fmla="*/ 6392 h 6400"/>
                <a:gd name="T56" fmla="*/ 1663 w 4016"/>
                <a:gd name="T57" fmla="*/ 5937 h 6400"/>
                <a:gd name="T58" fmla="*/ 1775 w 4016"/>
                <a:gd name="T59" fmla="*/ 5529 h 6400"/>
                <a:gd name="T60" fmla="*/ 509 w 4016"/>
                <a:gd name="T61" fmla="*/ 5450 h 6400"/>
                <a:gd name="T62" fmla="*/ 493 w 4016"/>
                <a:gd name="T63" fmla="*/ 5450 h 6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6" h="6400">
                  <a:moveTo>
                    <a:pt x="493" y="5450"/>
                  </a:moveTo>
                  <a:cubicBezTo>
                    <a:pt x="338" y="5450"/>
                    <a:pt x="183" y="5450"/>
                    <a:pt x="27" y="5450"/>
                  </a:cubicBezTo>
                  <a:cubicBezTo>
                    <a:pt x="0" y="5450"/>
                    <a:pt x="0" y="5450"/>
                    <a:pt x="0" y="5422"/>
                  </a:cubicBezTo>
                  <a:cubicBezTo>
                    <a:pt x="0" y="5120"/>
                    <a:pt x="0" y="3898"/>
                    <a:pt x="0" y="3596"/>
                  </a:cubicBezTo>
                  <a:cubicBezTo>
                    <a:pt x="0" y="3558"/>
                    <a:pt x="19" y="3529"/>
                    <a:pt x="53" y="3515"/>
                  </a:cubicBezTo>
                  <a:cubicBezTo>
                    <a:pt x="85" y="3502"/>
                    <a:pt x="116" y="3510"/>
                    <a:pt x="144" y="3537"/>
                  </a:cubicBezTo>
                  <a:cubicBezTo>
                    <a:pt x="241" y="3628"/>
                    <a:pt x="355" y="3674"/>
                    <a:pt x="489" y="3671"/>
                  </a:cubicBezTo>
                  <a:cubicBezTo>
                    <a:pt x="566" y="3669"/>
                    <a:pt x="638" y="3649"/>
                    <a:pt x="704" y="3612"/>
                  </a:cubicBezTo>
                  <a:cubicBezTo>
                    <a:pt x="767" y="3577"/>
                    <a:pt x="819" y="3530"/>
                    <a:pt x="861" y="3471"/>
                  </a:cubicBezTo>
                  <a:cubicBezTo>
                    <a:pt x="921" y="3384"/>
                    <a:pt x="949" y="3288"/>
                    <a:pt x="945" y="3183"/>
                  </a:cubicBezTo>
                  <a:cubicBezTo>
                    <a:pt x="940" y="3063"/>
                    <a:pt x="896" y="2960"/>
                    <a:pt x="813" y="2873"/>
                  </a:cubicBezTo>
                  <a:cubicBezTo>
                    <a:pt x="700" y="2757"/>
                    <a:pt x="561" y="2715"/>
                    <a:pt x="404" y="2734"/>
                  </a:cubicBezTo>
                  <a:cubicBezTo>
                    <a:pt x="303" y="2747"/>
                    <a:pt x="216" y="2793"/>
                    <a:pt x="143" y="2865"/>
                  </a:cubicBezTo>
                  <a:cubicBezTo>
                    <a:pt x="119" y="2888"/>
                    <a:pt x="85" y="2898"/>
                    <a:pt x="58" y="2888"/>
                  </a:cubicBezTo>
                  <a:cubicBezTo>
                    <a:pt x="21" y="2874"/>
                    <a:pt x="0" y="2845"/>
                    <a:pt x="0" y="2808"/>
                  </a:cubicBezTo>
                  <a:cubicBezTo>
                    <a:pt x="0" y="2623"/>
                    <a:pt x="0" y="2438"/>
                    <a:pt x="0" y="2254"/>
                  </a:cubicBezTo>
                  <a:cubicBezTo>
                    <a:pt x="0" y="2136"/>
                    <a:pt x="0" y="1098"/>
                    <a:pt x="0" y="980"/>
                  </a:cubicBezTo>
                  <a:cubicBezTo>
                    <a:pt x="0" y="951"/>
                    <a:pt x="0" y="951"/>
                    <a:pt x="29" y="951"/>
                  </a:cubicBezTo>
                  <a:cubicBezTo>
                    <a:pt x="327" y="951"/>
                    <a:pt x="1305" y="951"/>
                    <a:pt x="1603" y="951"/>
                  </a:cubicBezTo>
                  <a:cubicBezTo>
                    <a:pt x="1637" y="951"/>
                    <a:pt x="1670" y="948"/>
                    <a:pt x="1702" y="933"/>
                  </a:cubicBezTo>
                  <a:cubicBezTo>
                    <a:pt x="1786" y="894"/>
                    <a:pt x="1832" y="790"/>
                    <a:pt x="1802" y="702"/>
                  </a:cubicBezTo>
                  <a:cubicBezTo>
                    <a:pt x="1791" y="669"/>
                    <a:pt x="1773" y="641"/>
                    <a:pt x="1750" y="615"/>
                  </a:cubicBezTo>
                  <a:cubicBezTo>
                    <a:pt x="1656" y="512"/>
                    <a:pt x="1626" y="393"/>
                    <a:pt x="1667" y="259"/>
                  </a:cubicBezTo>
                  <a:cubicBezTo>
                    <a:pt x="1707" y="127"/>
                    <a:pt x="1800" y="56"/>
                    <a:pt x="1932" y="28"/>
                  </a:cubicBezTo>
                  <a:cubicBezTo>
                    <a:pt x="2058" y="0"/>
                    <a:pt x="2174" y="20"/>
                    <a:pt x="2266" y="117"/>
                  </a:cubicBezTo>
                  <a:cubicBezTo>
                    <a:pt x="2356" y="213"/>
                    <a:pt x="2387" y="326"/>
                    <a:pt x="2356" y="455"/>
                  </a:cubicBezTo>
                  <a:cubicBezTo>
                    <a:pt x="2340" y="521"/>
                    <a:pt x="2306" y="576"/>
                    <a:pt x="2259" y="624"/>
                  </a:cubicBezTo>
                  <a:cubicBezTo>
                    <a:pt x="2163" y="724"/>
                    <a:pt x="2199" y="901"/>
                    <a:pt x="2348" y="946"/>
                  </a:cubicBezTo>
                  <a:cubicBezTo>
                    <a:pt x="2369" y="952"/>
                    <a:pt x="2392" y="951"/>
                    <a:pt x="2414" y="951"/>
                  </a:cubicBezTo>
                  <a:cubicBezTo>
                    <a:pt x="2711" y="952"/>
                    <a:pt x="3688" y="952"/>
                    <a:pt x="3986" y="952"/>
                  </a:cubicBezTo>
                  <a:cubicBezTo>
                    <a:pt x="4016" y="952"/>
                    <a:pt x="4016" y="952"/>
                    <a:pt x="4016" y="983"/>
                  </a:cubicBezTo>
                  <a:cubicBezTo>
                    <a:pt x="4016" y="1281"/>
                    <a:pt x="4016" y="2499"/>
                    <a:pt x="4016" y="2797"/>
                  </a:cubicBezTo>
                  <a:cubicBezTo>
                    <a:pt x="4016" y="2845"/>
                    <a:pt x="3999" y="2871"/>
                    <a:pt x="3959" y="2887"/>
                  </a:cubicBezTo>
                  <a:cubicBezTo>
                    <a:pt x="3928" y="2899"/>
                    <a:pt x="3901" y="2890"/>
                    <a:pt x="3880" y="2869"/>
                  </a:cubicBezTo>
                  <a:cubicBezTo>
                    <a:pt x="3826" y="2818"/>
                    <a:pt x="3766" y="2777"/>
                    <a:pt x="3696" y="2754"/>
                  </a:cubicBezTo>
                  <a:cubicBezTo>
                    <a:pt x="3605" y="2723"/>
                    <a:pt x="3512" y="2721"/>
                    <a:pt x="3419" y="2746"/>
                  </a:cubicBezTo>
                  <a:cubicBezTo>
                    <a:pt x="3333" y="2768"/>
                    <a:pt x="3260" y="2813"/>
                    <a:pt x="3200" y="2877"/>
                  </a:cubicBezTo>
                  <a:cubicBezTo>
                    <a:pt x="3141" y="2939"/>
                    <a:pt x="3102" y="3013"/>
                    <a:pt x="3083" y="3097"/>
                  </a:cubicBezTo>
                  <a:cubicBezTo>
                    <a:pt x="3063" y="3184"/>
                    <a:pt x="3068" y="3268"/>
                    <a:pt x="3096" y="3351"/>
                  </a:cubicBezTo>
                  <a:cubicBezTo>
                    <a:pt x="3134" y="3463"/>
                    <a:pt x="3205" y="3549"/>
                    <a:pt x="3307" y="3609"/>
                  </a:cubicBezTo>
                  <a:cubicBezTo>
                    <a:pt x="3382" y="3654"/>
                    <a:pt x="3465" y="3673"/>
                    <a:pt x="3553" y="3672"/>
                  </a:cubicBezTo>
                  <a:cubicBezTo>
                    <a:pt x="3632" y="3670"/>
                    <a:pt x="3706" y="3652"/>
                    <a:pt x="3774" y="3612"/>
                  </a:cubicBezTo>
                  <a:cubicBezTo>
                    <a:pt x="3810" y="3590"/>
                    <a:pt x="3843" y="3561"/>
                    <a:pt x="3876" y="3534"/>
                  </a:cubicBezTo>
                  <a:cubicBezTo>
                    <a:pt x="3899" y="3517"/>
                    <a:pt x="3922" y="3504"/>
                    <a:pt x="3951" y="3512"/>
                  </a:cubicBezTo>
                  <a:cubicBezTo>
                    <a:pt x="3984" y="3521"/>
                    <a:pt x="4007" y="3540"/>
                    <a:pt x="4014" y="3576"/>
                  </a:cubicBezTo>
                  <a:cubicBezTo>
                    <a:pt x="4016" y="3586"/>
                    <a:pt x="4016" y="3597"/>
                    <a:pt x="4016" y="3608"/>
                  </a:cubicBezTo>
                  <a:cubicBezTo>
                    <a:pt x="4016" y="3905"/>
                    <a:pt x="4016" y="5122"/>
                    <a:pt x="4016" y="5420"/>
                  </a:cubicBezTo>
                  <a:cubicBezTo>
                    <a:pt x="4016" y="5449"/>
                    <a:pt x="4016" y="5449"/>
                    <a:pt x="3986" y="5449"/>
                  </a:cubicBezTo>
                  <a:cubicBezTo>
                    <a:pt x="3694" y="5449"/>
                    <a:pt x="2721" y="5448"/>
                    <a:pt x="2428" y="5448"/>
                  </a:cubicBezTo>
                  <a:cubicBezTo>
                    <a:pt x="2394" y="5448"/>
                    <a:pt x="2357" y="5449"/>
                    <a:pt x="2326" y="5462"/>
                  </a:cubicBezTo>
                  <a:cubicBezTo>
                    <a:pt x="2261" y="5489"/>
                    <a:pt x="2220" y="5541"/>
                    <a:pt x="2208" y="5614"/>
                  </a:cubicBezTo>
                  <a:cubicBezTo>
                    <a:pt x="2200" y="5666"/>
                    <a:pt x="2213" y="5715"/>
                    <a:pt x="2241" y="5758"/>
                  </a:cubicBezTo>
                  <a:cubicBezTo>
                    <a:pt x="2253" y="5777"/>
                    <a:pt x="2273" y="5791"/>
                    <a:pt x="2287" y="5809"/>
                  </a:cubicBezTo>
                  <a:cubicBezTo>
                    <a:pt x="2359" y="5902"/>
                    <a:pt x="2385" y="6005"/>
                    <a:pt x="2357" y="6121"/>
                  </a:cubicBezTo>
                  <a:cubicBezTo>
                    <a:pt x="2338" y="6197"/>
                    <a:pt x="2299" y="6260"/>
                    <a:pt x="2240" y="6310"/>
                  </a:cubicBezTo>
                  <a:cubicBezTo>
                    <a:pt x="2164" y="6374"/>
                    <a:pt x="2075" y="6400"/>
                    <a:pt x="1976" y="6392"/>
                  </a:cubicBezTo>
                  <a:cubicBezTo>
                    <a:pt x="1875" y="6383"/>
                    <a:pt x="1794" y="6337"/>
                    <a:pt x="1728" y="6261"/>
                  </a:cubicBezTo>
                  <a:cubicBezTo>
                    <a:pt x="1646" y="6165"/>
                    <a:pt x="1630" y="6056"/>
                    <a:pt x="1663" y="5937"/>
                  </a:cubicBezTo>
                  <a:cubicBezTo>
                    <a:pt x="1680" y="5876"/>
                    <a:pt x="1712" y="5825"/>
                    <a:pt x="1755" y="5779"/>
                  </a:cubicBezTo>
                  <a:cubicBezTo>
                    <a:pt x="1824" y="5707"/>
                    <a:pt x="1833" y="5610"/>
                    <a:pt x="1775" y="5529"/>
                  </a:cubicBezTo>
                  <a:cubicBezTo>
                    <a:pt x="1741" y="5483"/>
                    <a:pt x="1695" y="5452"/>
                    <a:pt x="1635" y="5451"/>
                  </a:cubicBezTo>
                  <a:cubicBezTo>
                    <a:pt x="1487" y="5450"/>
                    <a:pt x="658" y="5450"/>
                    <a:pt x="509" y="5450"/>
                  </a:cubicBezTo>
                  <a:cubicBezTo>
                    <a:pt x="504" y="5450"/>
                    <a:pt x="499" y="5450"/>
                    <a:pt x="493" y="5450"/>
                  </a:cubicBezTo>
                  <a:cubicBezTo>
                    <a:pt x="493" y="5450"/>
                    <a:pt x="493" y="5450"/>
                    <a:pt x="493" y="54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C09E8598-B702-44B6-80DB-AE10EFA79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772" y="2984156"/>
              <a:ext cx="1055534" cy="1692242"/>
            </a:xfrm>
            <a:custGeom>
              <a:avLst/>
              <a:gdLst>
                <a:gd name="T0" fmla="*/ 27 w 4016"/>
                <a:gd name="T1" fmla="*/ 5450 h 6400"/>
                <a:gd name="T2" fmla="*/ 0 w 4016"/>
                <a:gd name="T3" fmla="*/ 3596 h 6400"/>
                <a:gd name="T4" fmla="*/ 144 w 4016"/>
                <a:gd name="T5" fmla="*/ 3537 h 6400"/>
                <a:gd name="T6" fmla="*/ 704 w 4016"/>
                <a:gd name="T7" fmla="*/ 3612 h 6400"/>
                <a:gd name="T8" fmla="*/ 945 w 4016"/>
                <a:gd name="T9" fmla="*/ 3183 h 6400"/>
                <a:gd name="T10" fmla="*/ 404 w 4016"/>
                <a:gd name="T11" fmla="*/ 2734 h 6400"/>
                <a:gd name="T12" fmla="*/ 58 w 4016"/>
                <a:gd name="T13" fmla="*/ 2888 h 6400"/>
                <a:gd name="T14" fmla="*/ 0 w 4016"/>
                <a:gd name="T15" fmla="*/ 2254 h 6400"/>
                <a:gd name="T16" fmla="*/ 29 w 4016"/>
                <a:gd name="T17" fmla="*/ 951 h 6400"/>
                <a:gd name="T18" fmla="*/ 1702 w 4016"/>
                <a:gd name="T19" fmla="*/ 933 h 6400"/>
                <a:gd name="T20" fmla="*/ 1750 w 4016"/>
                <a:gd name="T21" fmla="*/ 615 h 6400"/>
                <a:gd name="T22" fmla="*/ 1932 w 4016"/>
                <a:gd name="T23" fmla="*/ 28 h 6400"/>
                <a:gd name="T24" fmla="*/ 2356 w 4016"/>
                <a:gd name="T25" fmla="*/ 455 h 6400"/>
                <a:gd name="T26" fmla="*/ 2348 w 4016"/>
                <a:gd name="T27" fmla="*/ 946 h 6400"/>
                <a:gd name="T28" fmla="*/ 3986 w 4016"/>
                <a:gd name="T29" fmla="*/ 952 h 6400"/>
                <a:gd name="T30" fmla="*/ 4016 w 4016"/>
                <a:gd name="T31" fmla="*/ 2797 h 6400"/>
                <a:gd name="T32" fmla="*/ 3880 w 4016"/>
                <a:gd name="T33" fmla="*/ 2869 h 6400"/>
                <a:gd name="T34" fmla="*/ 3419 w 4016"/>
                <a:gd name="T35" fmla="*/ 2746 h 6400"/>
                <a:gd name="T36" fmla="*/ 3083 w 4016"/>
                <a:gd name="T37" fmla="*/ 3097 h 6400"/>
                <a:gd name="T38" fmla="*/ 3307 w 4016"/>
                <a:gd name="T39" fmla="*/ 3609 h 6400"/>
                <a:gd name="T40" fmla="*/ 3774 w 4016"/>
                <a:gd name="T41" fmla="*/ 3612 h 6400"/>
                <a:gd name="T42" fmla="*/ 3951 w 4016"/>
                <a:gd name="T43" fmla="*/ 3512 h 6400"/>
                <a:gd name="T44" fmla="*/ 4016 w 4016"/>
                <a:gd name="T45" fmla="*/ 3608 h 6400"/>
                <a:gd name="T46" fmla="*/ 3986 w 4016"/>
                <a:gd name="T47" fmla="*/ 5449 h 6400"/>
                <a:gd name="T48" fmla="*/ 2326 w 4016"/>
                <a:gd name="T49" fmla="*/ 5462 h 6400"/>
                <a:gd name="T50" fmla="*/ 2241 w 4016"/>
                <a:gd name="T51" fmla="*/ 5758 h 6400"/>
                <a:gd name="T52" fmla="*/ 2357 w 4016"/>
                <a:gd name="T53" fmla="*/ 6121 h 6400"/>
                <a:gd name="T54" fmla="*/ 1976 w 4016"/>
                <a:gd name="T55" fmla="*/ 6392 h 6400"/>
                <a:gd name="T56" fmla="*/ 1663 w 4016"/>
                <a:gd name="T57" fmla="*/ 5937 h 6400"/>
                <a:gd name="T58" fmla="*/ 1775 w 4016"/>
                <a:gd name="T59" fmla="*/ 5529 h 6400"/>
                <a:gd name="T60" fmla="*/ 509 w 4016"/>
                <a:gd name="T61" fmla="*/ 5450 h 6400"/>
                <a:gd name="T62" fmla="*/ 493 w 4016"/>
                <a:gd name="T63" fmla="*/ 5450 h 6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6" h="6400">
                  <a:moveTo>
                    <a:pt x="493" y="5450"/>
                  </a:moveTo>
                  <a:cubicBezTo>
                    <a:pt x="338" y="5450"/>
                    <a:pt x="183" y="5450"/>
                    <a:pt x="27" y="5450"/>
                  </a:cubicBezTo>
                  <a:cubicBezTo>
                    <a:pt x="0" y="5450"/>
                    <a:pt x="0" y="5450"/>
                    <a:pt x="0" y="5422"/>
                  </a:cubicBezTo>
                  <a:cubicBezTo>
                    <a:pt x="0" y="5120"/>
                    <a:pt x="0" y="3898"/>
                    <a:pt x="0" y="3596"/>
                  </a:cubicBezTo>
                  <a:cubicBezTo>
                    <a:pt x="0" y="3558"/>
                    <a:pt x="19" y="3529"/>
                    <a:pt x="53" y="3515"/>
                  </a:cubicBezTo>
                  <a:cubicBezTo>
                    <a:pt x="85" y="3502"/>
                    <a:pt x="116" y="3510"/>
                    <a:pt x="144" y="3537"/>
                  </a:cubicBezTo>
                  <a:cubicBezTo>
                    <a:pt x="241" y="3628"/>
                    <a:pt x="355" y="3674"/>
                    <a:pt x="489" y="3671"/>
                  </a:cubicBezTo>
                  <a:cubicBezTo>
                    <a:pt x="566" y="3669"/>
                    <a:pt x="638" y="3649"/>
                    <a:pt x="704" y="3612"/>
                  </a:cubicBezTo>
                  <a:cubicBezTo>
                    <a:pt x="767" y="3577"/>
                    <a:pt x="819" y="3530"/>
                    <a:pt x="861" y="3471"/>
                  </a:cubicBezTo>
                  <a:cubicBezTo>
                    <a:pt x="921" y="3384"/>
                    <a:pt x="949" y="3288"/>
                    <a:pt x="945" y="3183"/>
                  </a:cubicBezTo>
                  <a:cubicBezTo>
                    <a:pt x="940" y="3063"/>
                    <a:pt x="896" y="2960"/>
                    <a:pt x="813" y="2873"/>
                  </a:cubicBezTo>
                  <a:cubicBezTo>
                    <a:pt x="700" y="2757"/>
                    <a:pt x="561" y="2715"/>
                    <a:pt x="404" y="2734"/>
                  </a:cubicBezTo>
                  <a:cubicBezTo>
                    <a:pt x="303" y="2747"/>
                    <a:pt x="216" y="2793"/>
                    <a:pt x="143" y="2865"/>
                  </a:cubicBezTo>
                  <a:cubicBezTo>
                    <a:pt x="119" y="2888"/>
                    <a:pt x="85" y="2898"/>
                    <a:pt x="58" y="2888"/>
                  </a:cubicBezTo>
                  <a:cubicBezTo>
                    <a:pt x="21" y="2874"/>
                    <a:pt x="0" y="2845"/>
                    <a:pt x="0" y="2808"/>
                  </a:cubicBezTo>
                  <a:cubicBezTo>
                    <a:pt x="0" y="2623"/>
                    <a:pt x="0" y="2438"/>
                    <a:pt x="0" y="2254"/>
                  </a:cubicBezTo>
                  <a:cubicBezTo>
                    <a:pt x="0" y="2136"/>
                    <a:pt x="0" y="1098"/>
                    <a:pt x="0" y="980"/>
                  </a:cubicBezTo>
                  <a:cubicBezTo>
                    <a:pt x="0" y="951"/>
                    <a:pt x="0" y="951"/>
                    <a:pt x="29" y="951"/>
                  </a:cubicBezTo>
                  <a:cubicBezTo>
                    <a:pt x="327" y="951"/>
                    <a:pt x="1305" y="951"/>
                    <a:pt x="1603" y="951"/>
                  </a:cubicBezTo>
                  <a:cubicBezTo>
                    <a:pt x="1637" y="951"/>
                    <a:pt x="1670" y="948"/>
                    <a:pt x="1702" y="933"/>
                  </a:cubicBezTo>
                  <a:cubicBezTo>
                    <a:pt x="1786" y="894"/>
                    <a:pt x="1832" y="790"/>
                    <a:pt x="1802" y="702"/>
                  </a:cubicBezTo>
                  <a:cubicBezTo>
                    <a:pt x="1791" y="669"/>
                    <a:pt x="1773" y="641"/>
                    <a:pt x="1750" y="615"/>
                  </a:cubicBezTo>
                  <a:cubicBezTo>
                    <a:pt x="1656" y="512"/>
                    <a:pt x="1626" y="393"/>
                    <a:pt x="1667" y="259"/>
                  </a:cubicBezTo>
                  <a:cubicBezTo>
                    <a:pt x="1707" y="127"/>
                    <a:pt x="1800" y="56"/>
                    <a:pt x="1932" y="28"/>
                  </a:cubicBezTo>
                  <a:cubicBezTo>
                    <a:pt x="2058" y="0"/>
                    <a:pt x="2174" y="20"/>
                    <a:pt x="2266" y="117"/>
                  </a:cubicBezTo>
                  <a:cubicBezTo>
                    <a:pt x="2356" y="213"/>
                    <a:pt x="2387" y="326"/>
                    <a:pt x="2356" y="455"/>
                  </a:cubicBezTo>
                  <a:cubicBezTo>
                    <a:pt x="2340" y="521"/>
                    <a:pt x="2306" y="576"/>
                    <a:pt x="2259" y="624"/>
                  </a:cubicBezTo>
                  <a:cubicBezTo>
                    <a:pt x="2163" y="724"/>
                    <a:pt x="2199" y="901"/>
                    <a:pt x="2348" y="946"/>
                  </a:cubicBezTo>
                  <a:cubicBezTo>
                    <a:pt x="2369" y="952"/>
                    <a:pt x="2392" y="951"/>
                    <a:pt x="2414" y="951"/>
                  </a:cubicBezTo>
                  <a:cubicBezTo>
                    <a:pt x="2711" y="952"/>
                    <a:pt x="3688" y="952"/>
                    <a:pt x="3986" y="952"/>
                  </a:cubicBezTo>
                  <a:cubicBezTo>
                    <a:pt x="4016" y="952"/>
                    <a:pt x="4016" y="952"/>
                    <a:pt x="4016" y="983"/>
                  </a:cubicBezTo>
                  <a:cubicBezTo>
                    <a:pt x="4016" y="1281"/>
                    <a:pt x="4016" y="2499"/>
                    <a:pt x="4016" y="2797"/>
                  </a:cubicBezTo>
                  <a:cubicBezTo>
                    <a:pt x="4016" y="2845"/>
                    <a:pt x="3999" y="2871"/>
                    <a:pt x="3959" y="2887"/>
                  </a:cubicBezTo>
                  <a:cubicBezTo>
                    <a:pt x="3928" y="2899"/>
                    <a:pt x="3901" y="2890"/>
                    <a:pt x="3880" y="2869"/>
                  </a:cubicBezTo>
                  <a:cubicBezTo>
                    <a:pt x="3826" y="2818"/>
                    <a:pt x="3766" y="2777"/>
                    <a:pt x="3696" y="2754"/>
                  </a:cubicBezTo>
                  <a:cubicBezTo>
                    <a:pt x="3605" y="2723"/>
                    <a:pt x="3512" y="2721"/>
                    <a:pt x="3419" y="2746"/>
                  </a:cubicBezTo>
                  <a:cubicBezTo>
                    <a:pt x="3333" y="2768"/>
                    <a:pt x="3260" y="2813"/>
                    <a:pt x="3200" y="2877"/>
                  </a:cubicBezTo>
                  <a:cubicBezTo>
                    <a:pt x="3141" y="2939"/>
                    <a:pt x="3102" y="3013"/>
                    <a:pt x="3083" y="3097"/>
                  </a:cubicBezTo>
                  <a:cubicBezTo>
                    <a:pt x="3063" y="3184"/>
                    <a:pt x="3068" y="3268"/>
                    <a:pt x="3096" y="3351"/>
                  </a:cubicBezTo>
                  <a:cubicBezTo>
                    <a:pt x="3134" y="3463"/>
                    <a:pt x="3205" y="3549"/>
                    <a:pt x="3307" y="3609"/>
                  </a:cubicBezTo>
                  <a:cubicBezTo>
                    <a:pt x="3382" y="3654"/>
                    <a:pt x="3465" y="3673"/>
                    <a:pt x="3553" y="3672"/>
                  </a:cubicBezTo>
                  <a:cubicBezTo>
                    <a:pt x="3632" y="3670"/>
                    <a:pt x="3706" y="3652"/>
                    <a:pt x="3774" y="3612"/>
                  </a:cubicBezTo>
                  <a:cubicBezTo>
                    <a:pt x="3810" y="3590"/>
                    <a:pt x="3843" y="3561"/>
                    <a:pt x="3876" y="3534"/>
                  </a:cubicBezTo>
                  <a:cubicBezTo>
                    <a:pt x="3899" y="3517"/>
                    <a:pt x="3922" y="3504"/>
                    <a:pt x="3951" y="3512"/>
                  </a:cubicBezTo>
                  <a:cubicBezTo>
                    <a:pt x="3984" y="3521"/>
                    <a:pt x="4007" y="3540"/>
                    <a:pt x="4014" y="3576"/>
                  </a:cubicBezTo>
                  <a:cubicBezTo>
                    <a:pt x="4016" y="3586"/>
                    <a:pt x="4016" y="3597"/>
                    <a:pt x="4016" y="3608"/>
                  </a:cubicBezTo>
                  <a:cubicBezTo>
                    <a:pt x="4016" y="3905"/>
                    <a:pt x="4016" y="5122"/>
                    <a:pt x="4016" y="5420"/>
                  </a:cubicBezTo>
                  <a:cubicBezTo>
                    <a:pt x="4016" y="5449"/>
                    <a:pt x="4016" y="5449"/>
                    <a:pt x="3986" y="5449"/>
                  </a:cubicBezTo>
                  <a:cubicBezTo>
                    <a:pt x="3694" y="5449"/>
                    <a:pt x="2721" y="5448"/>
                    <a:pt x="2428" y="5448"/>
                  </a:cubicBezTo>
                  <a:cubicBezTo>
                    <a:pt x="2394" y="5448"/>
                    <a:pt x="2357" y="5449"/>
                    <a:pt x="2326" y="5462"/>
                  </a:cubicBezTo>
                  <a:cubicBezTo>
                    <a:pt x="2261" y="5489"/>
                    <a:pt x="2220" y="5541"/>
                    <a:pt x="2208" y="5614"/>
                  </a:cubicBezTo>
                  <a:cubicBezTo>
                    <a:pt x="2200" y="5666"/>
                    <a:pt x="2213" y="5715"/>
                    <a:pt x="2241" y="5758"/>
                  </a:cubicBezTo>
                  <a:cubicBezTo>
                    <a:pt x="2253" y="5777"/>
                    <a:pt x="2273" y="5791"/>
                    <a:pt x="2287" y="5809"/>
                  </a:cubicBezTo>
                  <a:cubicBezTo>
                    <a:pt x="2359" y="5902"/>
                    <a:pt x="2385" y="6005"/>
                    <a:pt x="2357" y="6121"/>
                  </a:cubicBezTo>
                  <a:cubicBezTo>
                    <a:pt x="2338" y="6197"/>
                    <a:pt x="2299" y="6260"/>
                    <a:pt x="2240" y="6310"/>
                  </a:cubicBezTo>
                  <a:cubicBezTo>
                    <a:pt x="2164" y="6374"/>
                    <a:pt x="2075" y="6400"/>
                    <a:pt x="1976" y="6392"/>
                  </a:cubicBezTo>
                  <a:cubicBezTo>
                    <a:pt x="1875" y="6383"/>
                    <a:pt x="1794" y="6337"/>
                    <a:pt x="1728" y="6261"/>
                  </a:cubicBezTo>
                  <a:cubicBezTo>
                    <a:pt x="1646" y="6165"/>
                    <a:pt x="1630" y="6056"/>
                    <a:pt x="1663" y="5937"/>
                  </a:cubicBezTo>
                  <a:cubicBezTo>
                    <a:pt x="1680" y="5876"/>
                    <a:pt x="1712" y="5825"/>
                    <a:pt x="1755" y="5779"/>
                  </a:cubicBezTo>
                  <a:cubicBezTo>
                    <a:pt x="1824" y="5707"/>
                    <a:pt x="1833" y="5610"/>
                    <a:pt x="1775" y="5529"/>
                  </a:cubicBezTo>
                  <a:cubicBezTo>
                    <a:pt x="1741" y="5483"/>
                    <a:pt x="1695" y="5452"/>
                    <a:pt x="1635" y="5451"/>
                  </a:cubicBezTo>
                  <a:cubicBezTo>
                    <a:pt x="1487" y="5450"/>
                    <a:pt x="658" y="5450"/>
                    <a:pt x="509" y="5450"/>
                  </a:cubicBezTo>
                  <a:cubicBezTo>
                    <a:pt x="504" y="5450"/>
                    <a:pt x="499" y="5450"/>
                    <a:pt x="493" y="5450"/>
                  </a:cubicBezTo>
                  <a:cubicBezTo>
                    <a:pt x="493" y="5450"/>
                    <a:pt x="493" y="5450"/>
                    <a:pt x="493" y="54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A0C2F7CA-2D1B-4C94-9142-A8E9557FD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940" y="4456144"/>
              <a:ext cx="1561198" cy="1190461"/>
            </a:xfrm>
            <a:custGeom>
              <a:avLst/>
              <a:gdLst>
                <a:gd name="T0" fmla="*/ 963 w 5936"/>
                <a:gd name="T1" fmla="*/ 30 h 4502"/>
                <a:gd name="T2" fmla="*/ 2570 w 5936"/>
                <a:gd name="T3" fmla="*/ 4 h 4502"/>
                <a:gd name="T4" fmla="*/ 2625 w 5936"/>
                <a:gd name="T5" fmla="*/ 157 h 4502"/>
                <a:gd name="T6" fmla="*/ 2534 w 5936"/>
                <a:gd name="T7" fmla="*/ 658 h 4502"/>
                <a:gd name="T8" fmla="*/ 3066 w 5936"/>
                <a:gd name="T9" fmla="*/ 940 h 4502"/>
                <a:gd name="T10" fmla="*/ 3428 w 5936"/>
                <a:gd name="T11" fmla="*/ 588 h 4502"/>
                <a:gd name="T12" fmla="*/ 3308 w 5936"/>
                <a:gd name="T13" fmla="*/ 150 h 4502"/>
                <a:gd name="T14" fmla="*/ 3369 w 5936"/>
                <a:gd name="T15" fmla="*/ 1 h 4502"/>
                <a:gd name="T16" fmla="*/ 3715 w 5936"/>
                <a:gd name="T17" fmla="*/ 1 h 4502"/>
                <a:gd name="T18" fmla="*/ 4958 w 5936"/>
                <a:gd name="T19" fmla="*/ 3 h 4502"/>
                <a:gd name="T20" fmla="*/ 4978 w 5936"/>
                <a:gd name="T21" fmla="*/ 54 h 4502"/>
                <a:gd name="T22" fmla="*/ 5045 w 5936"/>
                <a:gd name="T23" fmla="*/ 2008 h 4502"/>
                <a:gd name="T24" fmla="*/ 5317 w 5936"/>
                <a:gd name="T25" fmla="*/ 1990 h 4502"/>
                <a:gd name="T26" fmla="*/ 5883 w 5936"/>
                <a:gd name="T27" fmla="*/ 2086 h 4502"/>
                <a:gd name="T28" fmla="*/ 5761 w 5936"/>
                <a:gd name="T29" fmla="*/ 2554 h 4502"/>
                <a:gd name="T30" fmla="*/ 5298 w 5936"/>
                <a:gd name="T31" fmla="*/ 2496 h 4502"/>
                <a:gd name="T32" fmla="*/ 4978 w 5936"/>
                <a:gd name="T33" fmla="*/ 2648 h 4502"/>
                <a:gd name="T34" fmla="*/ 4950 w 5936"/>
                <a:gd name="T35" fmla="*/ 4501 h 4502"/>
                <a:gd name="T36" fmla="*/ 3299 w 5936"/>
                <a:gd name="T37" fmla="*/ 4471 h 4502"/>
                <a:gd name="T38" fmla="*/ 3423 w 5936"/>
                <a:gd name="T39" fmla="*/ 4161 h 4502"/>
                <a:gd name="T40" fmla="*/ 3297 w 5936"/>
                <a:gd name="T41" fmla="*/ 3687 h 4502"/>
                <a:gd name="T42" fmla="*/ 2829 w 5936"/>
                <a:gd name="T43" fmla="*/ 3576 h 4502"/>
                <a:gd name="T44" fmla="*/ 2504 w 5936"/>
                <a:gd name="T45" fmla="*/ 4096 h 4502"/>
                <a:gd name="T46" fmla="*/ 2652 w 5936"/>
                <a:gd name="T47" fmla="*/ 4454 h 4502"/>
                <a:gd name="T48" fmla="*/ 1983 w 5936"/>
                <a:gd name="T49" fmla="*/ 4501 h 4502"/>
                <a:gd name="T50" fmla="*/ 963 w 5936"/>
                <a:gd name="T51" fmla="*/ 4477 h 4502"/>
                <a:gd name="T52" fmla="*/ 869 w 5936"/>
                <a:gd name="T53" fmla="*/ 2477 h 4502"/>
                <a:gd name="T54" fmla="*/ 354 w 5936"/>
                <a:gd name="T55" fmla="*/ 2611 h 4502"/>
                <a:gd name="T56" fmla="*/ 31 w 5936"/>
                <a:gd name="T57" fmla="*/ 2154 h 4502"/>
                <a:gd name="T58" fmla="*/ 390 w 5936"/>
                <a:gd name="T59" fmla="*/ 1894 h 4502"/>
                <a:gd name="T60" fmla="*/ 715 w 5936"/>
                <a:gd name="T61" fmla="*/ 2049 h 4502"/>
                <a:gd name="T62" fmla="*/ 963 w 5936"/>
                <a:gd name="T63" fmla="*/ 1840 h 4502"/>
                <a:gd name="T64" fmla="*/ 963 w 5936"/>
                <a:gd name="T65" fmla="*/ 488 h 4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36" h="4502">
                  <a:moveTo>
                    <a:pt x="963" y="488"/>
                  </a:moveTo>
                  <a:cubicBezTo>
                    <a:pt x="963" y="335"/>
                    <a:pt x="963" y="183"/>
                    <a:pt x="963" y="30"/>
                  </a:cubicBezTo>
                  <a:cubicBezTo>
                    <a:pt x="962" y="11"/>
                    <a:pt x="967" y="3"/>
                    <a:pt x="988" y="3"/>
                  </a:cubicBezTo>
                  <a:cubicBezTo>
                    <a:pt x="1288" y="4"/>
                    <a:pt x="2269" y="4"/>
                    <a:pt x="2570" y="4"/>
                  </a:cubicBezTo>
                  <a:cubicBezTo>
                    <a:pt x="2638" y="4"/>
                    <a:pt x="2677" y="59"/>
                    <a:pt x="2652" y="121"/>
                  </a:cubicBezTo>
                  <a:cubicBezTo>
                    <a:pt x="2647" y="135"/>
                    <a:pt x="2635" y="146"/>
                    <a:pt x="2625" y="157"/>
                  </a:cubicBezTo>
                  <a:cubicBezTo>
                    <a:pt x="2561" y="228"/>
                    <a:pt x="2520" y="309"/>
                    <a:pt x="2505" y="404"/>
                  </a:cubicBezTo>
                  <a:cubicBezTo>
                    <a:pt x="2490" y="492"/>
                    <a:pt x="2500" y="576"/>
                    <a:pt x="2534" y="658"/>
                  </a:cubicBezTo>
                  <a:cubicBezTo>
                    <a:pt x="2576" y="762"/>
                    <a:pt x="2648" y="841"/>
                    <a:pt x="2747" y="894"/>
                  </a:cubicBezTo>
                  <a:cubicBezTo>
                    <a:pt x="2847" y="947"/>
                    <a:pt x="2953" y="964"/>
                    <a:pt x="3066" y="940"/>
                  </a:cubicBezTo>
                  <a:cubicBezTo>
                    <a:pt x="3150" y="922"/>
                    <a:pt x="3224" y="885"/>
                    <a:pt x="3287" y="827"/>
                  </a:cubicBezTo>
                  <a:cubicBezTo>
                    <a:pt x="3358" y="762"/>
                    <a:pt x="3406" y="683"/>
                    <a:pt x="3428" y="588"/>
                  </a:cubicBezTo>
                  <a:cubicBezTo>
                    <a:pt x="3442" y="529"/>
                    <a:pt x="3446" y="471"/>
                    <a:pt x="3437" y="411"/>
                  </a:cubicBezTo>
                  <a:cubicBezTo>
                    <a:pt x="3422" y="310"/>
                    <a:pt x="3379" y="222"/>
                    <a:pt x="3308" y="150"/>
                  </a:cubicBezTo>
                  <a:cubicBezTo>
                    <a:pt x="3281" y="122"/>
                    <a:pt x="3275" y="92"/>
                    <a:pt x="3284" y="58"/>
                  </a:cubicBezTo>
                  <a:cubicBezTo>
                    <a:pt x="3293" y="27"/>
                    <a:pt x="3331" y="2"/>
                    <a:pt x="3369" y="1"/>
                  </a:cubicBezTo>
                  <a:cubicBezTo>
                    <a:pt x="3405" y="0"/>
                    <a:pt x="3442" y="1"/>
                    <a:pt x="3479" y="1"/>
                  </a:cubicBezTo>
                  <a:cubicBezTo>
                    <a:pt x="3557" y="1"/>
                    <a:pt x="3636" y="1"/>
                    <a:pt x="3715" y="1"/>
                  </a:cubicBezTo>
                  <a:cubicBezTo>
                    <a:pt x="3885" y="1"/>
                    <a:pt x="4735" y="1"/>
                    <a:pt x="4905" y="1"/>
                  </a:cubicBezTo>
                  <a:cubicBezTo>
                    <a:pt x="4923" y="1"/>
                    <a:pt x="4940" y="3"/>
                    <a:pt x="4958" y="3"/>
                  </a:cubicBezTo>
                  <a:cubicBezTo>
                    <a:pt x="4973" y="3"/>
                    <a:pt x="4979" y="9"/>
                    <a:pt x="4978" y="24"/>
                  </a:cubicBezTo>
                  <a:cubicBezTo>
                    <a:pt x="4977" y="34"/>
                    <a:pt x="4978" y="44"/>
                    <a:pt x="4978" y="54"/>
                  </a:cubicBezTo>
                  <a:cubicBezTo>
                    <a:pt x="4978" y="345"/>
                    <a:pt x="4978" y="1556"/>
                    <a:pt x="4978" y="1848"/>
                  </a:cubicBezTo>
                  <a:cubicBezTo>
                    <a:pt x="4977" y="1911"/>
                    <a:pt x="4998" y="1964"/>
                    <a:pt x="5045" y="2008"/>
                  </a:cubicBezTo>
                  <a:cubicBezTo>
                    <a:pt x="5093" y="2053"/>
                    <a:pt x="5183" y="2071"/>
                    <a:pt x="5243" y="2041"/>
                  </a:cubicBezTo>
                  <a:cubicBezTo>
                    <a:pt x="5269" y="2028"/>
                    <a:pt x="5295" y="2010"/>
                    <a:pt x="5317" y="1990"/>
                  </a:cubicBezTo>
                  <a:cubicBezTo>
                    <a:pt x="5418" y="1904"/>
                    <a:pt x="5530" y="1871"/>
                    <a:pt x="5660" y="1907"/>
                  </a:cubicBezTo>
                  <a:cubicBezTo>
                    <a:pt x="5760" y="1934"/>
                    <a:pt x="5835" y="1995"/>
                    <a:pt x="5883" y="2086"/>
                  </a:cubicBezTo>
                  <a:cubicBezTo>
                    <a:pt x="5926" y="2169"/>
                    <a:pt x="5936" y="2258"/>
                    <a:pt x="5910" y="2349"/>
                  </a:cubicBezTo>
                  <a:cubicBezTo>
                    <a:pt x="5886" y="2436"/>
                    <a:pt x="5836" y="2505"/>
                    <a:pt x="5761" y="2554"/>
                  </a:cubicBezTo>
                  <a:cubicBezTo>
                    <a:pt x="5671" y="2611"/>
                    <a:pt x="5574" y="2627"/>
                    <a:pt x="5470" y="2599"/>
                  </a:cubicBezTo>
                  <a:cubicBezTo>
                    <a:pt x="5403" y="2581"/>
                    <a:pt x="5349" y="2542"/>
                    <a:pt x="5298" y="2496"/>
                  </a:cubicBezTo>
                  <a:cubicBezTo>
                    <a:pt x="5240" y="2446"/>
                    <a:pt x="5172" y="2434"/>
                    <a:pt x="5100" y="2464"/>
                  </a:cubicBezTo>
                  <a:cubicBezTo>
                    <a:pt x="5019" y="2498"/>
                    <a:pt x="4979" y="2562"/>
                    <a:pt x="4978" y="2648"/>
                  </a:cubicBezTo>
                  <a:cubicBezTo>
                    <a:pt x="4977" y="2950"/>
                    <a:pt x="4978" y="4172"/>
                    <a:pt x="4978" y="4474"/>
                  </a:cubicBezTo>
                  <a:cubicBezTo>
                    <a:pt x="4978" y="4502"/>
                    <a:pt x="4978" y="4502"/>
                    <a:pt x="4950" y="4501"/>
                  </a:cubicBezTo>
                  <a:cubicBezTo>
                    <a:pt x="4651" y="4501"/>
                    <a:pt x="3672" y="4501"/>
                    <a:pt x="3372" y="4501"/>
                  </a:cubicBezTo>
                  <a:cubicBezTo>
                    <a:pt x="3344" y="4501"/>
                    <a:pt x="3318" y="4494"/>
                    <a:pt x="3299" y="4471"/>
                  </a:cubicBezTo>
                  <a:cubicBezTo>
                    <a:pt x="3272" y="4438"/>
                    <a:pt x="3274" y="4390"/>
                    <a:pt x="3304" y="4359"/>
                  </a:cubicBezTo>
                  <a:cubicBezTo>
                    <a:pt x="3360" y="4303"/>
                    <a:pt x="3401" y="4237"/>
                    <a:pt x="3423" y="4161"/>
                  </a:cubicBezTo>
                  <a:cubicBezTo>
                    <a:pt x="3445" y="4083"/>
                    <a:pt x="3449" y="4003"/>
                    <a:pt x="3430" y="3922"/>
                  </a:cubicBezTo>
                  <a:cubicBezTo>
                    <a:pt x="3408" y="3830"/>
                    <a:pt x="3364" y="3752"/>
                    <a:pt x="3297" y="3687"/>
                  </a:cubicBezTo>
                  <a:cubicBezTo>
                    <a:pt x="3233" y="3625"/>
                    <a:pt x="3157" y="3585"/>
                    <a:pt x="3069" y="3566"/>
                  </a:cubicBezTo>
                  <a:cubicBezTo>
                    <a:pt x="2988" y="3549"/>
                    <a:pt x="2908" y="3552"/>
                    <a:pt x="2829" y="3576"/>
                  </a:cubicBezTo>
                  <a:cubicBezTo>
                    <a:pt x="2737" y="3604"/>
                    <a:pt x="2661" y="3657"/>
                    <a:pt x="2602" y="3732"/>
                  </a:cubicBezTo>
                  <a:cubicBezTo>
                    <a:pt x="2518" y="3838"/>
                    <a:pt x="2484" y="3960"/>
                    <a:pt x="2504" y="4096"/>
                  </a:cubicBezTo>
                  <a:cubicBezTo>
                    <a:pt x="2519" y="4198"/>
                    <a:pt x="2564" y="4284"/>
                    <a:pt x="2635" y="4359"/>
                  </a:cubicBezTo>
                  <a:cubicBezTo>
                    <a:pt x="2661" y="4387"/>
                    <a:pt x="2667" y="4419"/>
                    <a:pt x="2652" y="4454"/>
                  </a:cubicBezTo>
                  <a:cubicBezTo>
                    <a:pt x="2637" y="4486"/>
                    <a:pt x="2609" y="4501"/>
                    <a:pt x="2575" y="4502"/>
                  </a:cubicBezTo>
                  <a:cubicBezTo>
                    <a:pt x="2378" y="4502"/>
                    <a:pt x="2180" y="4502"/>
                    <a:pt x="1983" y="4501"/>
                  </a:cubicBezTo>
                  <a:cubicBezTo>
                    <a:pt x="1878" y="4501"/>
                    <a:pt x="1092" y="4500"/>
                    <a:pt x="987" y="4501"/>
                  </a:cubicBezTo>
                  <a:cubicBezTo>
                    <a:pt x="967" y="4502"/>
                    <a:pt x="963" y="4495"/>
                    <a:pt x="963" y="4477"/>
                  </a:cubicBezTo>
                  <a:cubicBezTo>
                    <a:pt x="963" y="4175"/>
                    <a:pt x="963" y="2954"/>
                    <a:pt x="963" y="2653"/>
                  </a:cubicBezTo>
                  <a:cubicBezTo>
                    <a:pt x="963" y="2577"/>
                    <a:pt x="932" y="2517"/>
                    <a:pt x="869" y="2477"/>
                  </a:cubicBezTo>
                  <a:cubicBezTo>
                    <a:pt x="796" y="2432"/>
                    <a:pt x="701" y="2439"/>
                    <a:pt x="638" y="2499"/>
                  </a:cubicBezTo>
                  <a:cubicBezTo>
                    <a:pt x="559" y="2576"/>
                    <a:pt x="465" y="2618"/>
                    <a:pt x="354" y="2611"/>
                  </a:cubicBezTo>
                  <a:cubicBezTo>
                    <a:pt x="251" y="2604"/>
                    <a:pt x="165" y="2560"/>
                    <a:pt x="99" y="2480"/>
                  </a:cubicBezTo>
                  <a:cubicBezTo>
                    <a:pt x="20" y="2384"/>
                    <a:pt x="0" y="2273"/>
                    <a:pt x="31" y="2154"/>
                  </a:cubicBezTo>
                  <a:cubicBezTo>
                    <a:pt x="52" y="2075"/>
                    <a:pt x="98" y="2011"/>
                    <a:pt x="165" y="1962"/>
                  </a:cubicBezTo>
                  <a:cubicBezTo>
                    <a:pt x="233" y="1914"/>
                    <a:pt x="308" y="1890"/>
                    <a:pt x="390" y="1894"/>
                  </a:cubicBezTo>
                  <a:cubicBezTo>
                    <a:pt x="470" y="1897"/>
                    <a:pt x="543" y="1924"/>
                    <a:pt x="605" y="1977"/>
                  </a:cubicBezTo>
                  <a:cubicBezTo>
                    <a:pt x="639" y="2006"/>
                    <a:pt x="670" y="2038"/>
                    <a:pt x="715" y="2049"/>
                  </a:cubicBezTo>
                  <a:cubicBezTo>
                    <a:pt x="814" y="2075"/>
                    <a:pt x="912" y="2023"/>
                    <a:pt x="948" y="1933"/>
                  </a:cubicBezTo>
                  <a:cubicBezTo>
                    <a:pt x="960" y="1903"/>
                    <a:pt x="963" y="1872"/>
                    <a:pt x="963" y="1840"/>
                  </a:cubicBezTo>
                  <a:cubicBezTo>
                    <a:pt x="963" y="1696"/>
                    <a:pt x="963" y="632"/>
                    <a:pt x="963" y="488"/>
                  </a:cubicBezTo>
                  <a:cubicBezTo>
                    <a:pt x="963" y="488"/>
                    <a:pt x="963" y="488"/>
                    <a:pt x="963" y="48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ABB7F535-CF3B-457D-AAC0-7EE9C9C42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207" y="4205254"/>
              <a:ext cx="1055534" cy="1692242"/>
            </a:xfrm>
            <a:custGeom>
              <a:avLst/>
              <a:gdLst>
                <a:gd name="T0" fmla="*/ 27 w 4016"/>
                <a:gd name="T1" fmla="*/ 5450 h 6400"/>
                <a:gd name="T2" fmla="*/ 0 w 4016"/>
                <a:gd name="T3" fmla="*/ 3596 h 6400"/>
                <a:gd name="T4" fmla="*/ 144 w 4016"/>
                <a:gd name="T5" fmla="*/ 3537 h 6400"/>
                <a:gd name="T6" fmla="*/ 704 w 4016"/>
                <a:gd name="T7" fmla="*/ 3612 h 6400"/>
                <a:gd name="T8" fmla="*/ 945 w 4016"/>
                <a:gd name="T9" fmla="*/ 3183 h 6400"/>
                <a:gd name="T10" fmla="*/ 404 w 4016"/>
                <a:gd name="T11" fmla="*/ 2734 h 6400"/>
                <a:gd name="T12" fmla="*/ 58 w 4016"/>
                <a:gd name="T13" fmla="*/ 2888 h 6400"/>
                <a:gd name="T14" fmla="*/ 0 w 4016"/>
                <a:gd name="T15" fmla="*/ 2254 h 6400"/>
                <a:gd name="T16" fmla="*/ 29 w 4016"/>
                <a:gd name="T17" fmla="*/ 951 h 6400"/>
                <a:gd name="T18" fmla="*/ 1702 w 4016"/>
                <a:gd name="T19" fmla="*/ 933 h 6400"/>
                <a:gd name="T20" fmla="*/ 1750 w 4016"/>
                <a:gd name="T21" fmla="*/ 615 h 6400"/>
                <a:gd name="T22" fmla="*/ 1932 w 4016"/>
                <a:gd name="T23" fmla="*/ 28 h 6400"/>
                <a:gd name="T24" fmla="*/ 2356 w 4016"/>
                <a:gd name="T25" fmla="*/ 455 h 6400"/>
                <a:gd name="T26" fmla="*/ 2348 w 4016"/>
                <a:gd name="T27" fmla="*/ 946 h 6400"/>
                <a:gd name="T28" fmla="*/ 3986 w 4016"/>
                <a:gd name="T29" fmla="*/ 952 h 6400"/>
                <a:gd name="T30" fmla="*/ 4016 w 4016"/>
                <a:gd name="T31" fmla="*/ 2797 h 6400"/>
                <a:gd name="T32" fmla="*/ 3880 w 4016"/>
                <a:gd name="T33" fmla="*/ 2869 h 6400"/>
                <a:gd name="T34" fmla="*/ 3419 w 4016"/>
                <a:gd name="T35" fmla="*/ 2746 h 6400"/>
                <a:gd name="T36" fmla="*/ 3083 w 4016"/>
                <a:gd name="T37" fmla="*/ 3097 h 6400"/>
                <a:gd name="T38" fmla="*/ 3307 w 4016"/>
                <a:gd name="T39" fmla="*/ 3609 h 6400"/>
                <a:gd name="T40" fmla="*/ 3774 w 4016"/>
                <a:gd name="T41" fmla="*/ 3612 h 6400"/>
                <a:gd name="T42" fmla="*/ 3951 w 4016"/>
                <a:gd name="T43" fmla="*/ 3512 h 6400"/>
                <a:gd name="T44" fmla="*/ 4016 w 4016"/>
                <a:gd name="T45" fmla="*/ 3608 h 6400"/>
                <a:gd name="T46" fmla="*/ 3986 w 4016"/>
                <a:gd name="T47" fmla="*/ 5449 h 6400"/>
                <a:gd name="T48" fmla="*/ 2326 w 4016"/>
                <a:gd name="T49" fmla="*/ 5462 h 6400"/>
                <a:gd name="T50" fmla="*/ 2241 w 4016"/>
                <a:gd name="T51" fmla="*/ 5758 h 6400"/>
                <a:gd name="T52" fmla="*/ 2357 w 4016"/>
                <a:gd name="T53" fmla="*/ 6121 h 6400"/>
                <a:gd name="T54" fmla="*/ 1976 w 4016"/>
                <a:gd name="T55" fmla="*/ 6392 h 6400"/>
                <a:gd name="T56" fmla="*/ 1663 w 4016"/>
                <a:gd name="T57" fmla="*/ 5937 h 6400"/>
                <a:gd name="T58" fmla="*/ 1775 w 4016"/>
                <a:gd name="T59" fmla="*/ 5529 h 6400"/>
                <a:gd name="T60" fmla="*/ 509 w 4016"/>
                <a:gd name="T61" fmla="*/ 5450 h 6400"/>
                <a:gd name="T62" fmla="*/ 493 w 4016"/>
                <a:gd name="T63" fmla="*/ 5450 h 6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6" h="6400">
                  <a:moveTo>
                    <a:pt x="493" y="5450"/>
                  </a:moveTo>
                  <a:cubicBezTo>
                    <a:pt x="338" y="5450"/>
                    <a:pt x="183" y="5450"/>
                    <a:pt x="27" y="5450"/>
                  </a:cubicBezTo>
                  <a:cubicBezTo>
                    <a:pt x="0" y="5450"/>
                    <a:pt x="0" y="5450"/>
                    <a:pt x="0" y="5422"/>
                  </a:cubicBezTo>
                  <a:cubicBezTo>
                    <a:pt x="0" y="5120"/>
                    <a:pt x="0" y="3898"/>
                    <a:pt x="0" y="3596"/>
                  </a:cubicBezTo>
                  <a:cubicBezTo>
                    <a:pt x="0" y="3558"/>
                    <a:pt x="19" y="3529"/>
                    <a:pt x="53" y="3515"/>
                  </a:cubicBezTo>
                  <a:cubicBezTo>
                    <a:pt x="85" y="3502"/>
                    <a:pt x="116" y="3510"/>
                    <a:pt x="144" y="3537"/>
                  </a:cubicBezTo>
                  <a:cubicBezTo>
                    <a:pt x="241" y="3628"/>
                    <a:pt x="355" y="3674"/>
                    <a:pt x="489" y="3671"/>
                  </a:cubicBezTo>
                  <a:cubicBezTo>
                    <a:pt x="566" y="3669"/>
                    <a:pt x="638" y="3649"/>
                    <a:pt x="704" y="3612"/>
                  </a:cubicBezTo>
                  <a:cubicBezTo>
                    <a:pt x="767" y="3577"/>
                    <a:pt x="819" y="3530"/>
                    <a:pt x="861" y="3471"/>
                  </a:cubicBezTo>
                  <a:cubicBezTo>
                    <a:pt x="921" y="3384"/>
                    <a:pt x="949" y="3288"/>
                    <a:pt x="945" y="3183"/>
                  </a:cubicBezTo>
                  <a:cubicBezTo>
                    <a:pt x="940" y="3063"/>
                    <a:pt x="896" y="2960"/>
                    <a:pt x="813" y="2873"/>
                  </a:cubicBezTo>
                  <a:cubicBezTo>
                    <a:pt x="700" y="2757"/>
                    <a:pt x="561" y="2715"/>
                    <a:pt x="404" y="2734"/>
                  </a:cubicBezTo>
                  <a:cubicBezTo>
                    <a:pt x="303" y="2747"/>
                    <a:pt x="216" y="2793"/>
                    <a:pt x="143" y="2865"/>
                  </a:cubicBezTo>
                  <a:cubicBezTo>
                    <a:pt x="119" y="2888"/>
                    <a:pt x="85" y="2898"/>
                    <a:pt x="58" y="2888"/>
                  </a:cubicBezTo>
                  <a:cubicBezTo>
                    <a:pt x="21" y="2874"/>
                    <a:pt x="0" y="2845"/>
                    <a:pt x="0" y="2808"/>
                  </a:cubicBezTo>
                  <a:cubicBezTo>
                    <a:pt x="0" y="2623"/>
                    <a:pt x="0" y="2438"/>
                    <a:pt x="0" y="2254"/>
                  </a:cubicBezTo>
                  <a:cubicBezTo>
                    <a:pt x="0" y="2136"/>
                    <a:pt x="0" y="1098"/>
                    <a:pt x="0" y="980"/>
                  </a:cubicBezTo>
                  <a:cubicBezTo>
                    <a:pt x="0" y="951"/>
                    <a:pt x="0" y="951"/>
                    <a:pt x="29" y="951"/>
                  </a:cubicBezTo>
                  <a:cubicBezTo>
                    <a:pt x="327" y="951"/>
                    <a:pt x="1305" y="951"/>
                    <a:pt x="1603" y="951"/>
                  </a:cubicBezTo>
                  <a:cubicBezTo>
                    <a:pt x="1637" y="951"/>
                    <a:pt x="1670" y="948"/>
                    <a:pt x="1702" y="933"/>
                  </a:cubicBezTo>
                  <a:cubicBezTo>
                    <a:pt x="1786" y="894"/>
                    <a:pt x="1832" y="790"/>
                    <a:pt x="1802" y="702"/>
                  </a:cubicBezTo>
                  <a:cubicBezTo>
                    <a:pt x="1791" y="669"/>
                    <a:pt x="1773" y="641"/>
                    <a:pt x="1750" y="615"/>
                  </a:cubicBezTo>
                  <a:cubicBezTo>
                    <a:pt x="1656" y="512"/>
                    <a:pt x="1626" y="393"/>
                    <a:pt x="1667" y="259"/>
                  </a:cubicBezTo>
                  <a:cubicBezTo>
                    <a:pt x="1707" y="127"/>
                    <a:pt x="1800" y="56"/>
                    <a:pt x="1932" y="28"/>
                  </a:cubicBezTo>
                  <a:cubicBezTo>
                    <a:pt x="2058" y="0"/>
                    <a:pt x="2174" y="20"/>
                    <a:pt x="2266" y="117"/>
                  </a:cubicBezTo>
                  <a:cubicBezTo>
                    <a:pt x="2356" y="213"/>
                    <a:pt x="2387" y="326"/>
                    <a:pt x="2356" y="455"/>
                  </a:cubicBezTo>
                  <a:cubicBezTo>
                    <a:pt x="2340" y="521"/>
                    <a:pt x="2306" y="576"/>
                    <a:pt x="2259" y="624"/>
                  </a:cubicBezTo>
                  <a:cubicBezTo>
                    <a:pt x="2163" y="724"/>
                    <a:pt x="2199" y="901"/>
                    <a:pt x="2348" y="946"/>
                  </a:cubicBezTo>
                  <a:cubicBezTo>
                    <a:pt x="2369" y="952"/>
                    <a:pt x="2392" y="951"/>
                    <a:pt x="2414" y="951"/>
                  </a:cubicBezTo>
                  <a:cubicBezTo>
                    <a:pt x="2711" y="952"/>
                    <a:pt x="3688" y="952"/>
                    <a:pt x="3986" y="952"/>
                  </a:cubicBezTo>
                  <a:cubicBezTo>
                    <a:pt x="4016" y="952"/>
                    <a:pt x="4016" y="952"/>
                    <a:pt x="4016" y="983"/>
                  </a:cubicBezTo>
                  <a:cubicBezTo>
                    <a:pt x="4016" y="1281"/>
                    <a:pt x="4016" y="2499"/>
                    <a:pt x="4016" y="2797"/>
                  </a:cubicBezTo>
                  <a:cubicBezTo>
                    <a:pt x="4016" y="2845"/>
                    <a:pt x="3999" y="2871"/>
                    <a:pt x="3959" y="2887"/>
                  </a:cubicBezTo>
                  <a:cubicBezTo>
                    <a:pt x="3928" y="2899"/>
                    <a:pt x="3901" y="2890"/>
                    <a:pt x="3880" y="2869"/>
                  </a:cubicBezTo>
                  <a:cubicBezTo>
                    <a:pt x="3826" y="2818"/>
                    <a:pt x="3766" y="2777"/>
                    <a:pt x="3696" y="2754"/>
                  </a:cubicBezTo>
                  <a:cubicBezTo>
                    <a:pt x="3605" y="2723"/>
                    <a:pt x="3512" y="2721"/>
                    <a:pt x="3419" y="2746"/>
                  </a:cubicBezTo>
                  <a:cubicBezTo>
                    <a:pt x="3333" y="2768"/>
                    <a:pt x="3260" y="2813"/>
                    <a:pt x="3200" y="2877"/>
                  </a:cubicBezTo>
                  <a:cubicBezTo>
                    <a:pt x="3141" y="2939"/>
                    <a:pt x="3102" y="3013"/>
                    <a:pt x="3083" y="3097"/>
                  </a:cubicBezTo>
                  <a:cubicBezTo>
                    <a:pt x="3063" y="3184"/>
                    <a:pt x="3068" y="3268"/>
                    <a:pt x="3096" y="3351"/>
                  </a:cubicBezTo>
                  <a:cubicBezTo>
                    <a:pt x="3134" y="3463"/>
                    <a:pt x="3205" y="3549"/>
                    <a:pt x="3307" y="3609"/>
                  </a:cubicBezTo>
                  <a:cubicBezTo>
                    <a:pt x="3382" y="3654"/>
                    <a:pt x="3465" y="3673"/>
                    <a:pt x="3553" y="3672"/>
                  </a:cubicBezTo>
                  <a:cubicBezTo>
                    <a:pt x="3632" y="3670"/>
                    <a:pt x="3706" y="3652"/>
                    <a:pt x="3774" y="3612"/>
                  </a:cubicBezTo>
                  <a:cubicBezTo>
                    <a:pt x="3810" y="3590"/>
                    <a:pt x="3843" y="3561"/>
                    <a:pt x="3876" y="3534"/>
                  </a:cubicBezTo>
                  <a:cubicBezTo>
                    <a:pt x="3899" y="3517"/>
                    <a:pt x="3922" y="3504"/>
                    <a:pt x="3951" y="3512"/>
                  </a:cubicBezTo>
                  <a:cubicBezTo>
                    <a:pt x="3984" y="3521"/>
                    <a:pt x="4007" y="3540"/>
                    <a:pt x="4014" y="3576"/>
                  </a:cubicBezTo>
                  <a:cubicBezTo>
                    <a:pt x="4016" y="3586"/>
                    <a:pt x="4016" y="3597"/>
                    <a:pt x="4016" y="3608"/>
                  </a:cubicBezTo>
                  <a:cubicBezTo>
                    <a:pt x="4016" y="3905"/>
                    <a:pt x="4016" y="5122"/>
                    <a:pt x="4016" y="5420"/>
                  </a:cubicBezTo>
                  <a:cubicBezTo>
                    <a:pt x="4016" y="5449"/>
                    <a:pt x="4016" y="5449"/>
                    <a:pt x="3986" y="5449"/>
                  </a:cubicBezTo>
                  <a:cubicBezTo>
                    <a:pt x="3694" y="5449"/>
                    <a:pt x="2721" y="5448"/>
                    <a:pt x="2428" y="5448"/>
                  </a:cubicBezTo>
                  <a:cubicBezTo>
                    <a:pt x="2394" y="5448"/>
                    <a:pt x="2357" y="5449"/>
                    <a:pt x="2326" y="5462"/>
                  </a:cubicBezTo>
                  <a:cubicBezTo>
                    <a:pt x="2261" y="5489"/>
                    <a:pt x="2220" y="5541"/>
                    <a:pt x="2208" y="5614"/>
                  </a:cubicBezTo>
                  <a:cubicBezTo>
                    <a:pt x="2200" y="5666"/>
                    <a:pt x="2213" y="5715"/>
                    <a:pt x="2241" y="5758"/>
                  </a:cubicBezTo>
                  <a:cubicBezTo>
                    <a:pt x="2253" y="5777"/>
                    <a:pt x="2273" y="5791"/>
                    <a:pt x="2287" y="5809"/>
                  </a:cubicBezTo>
                  <a:cubicBezTo>
                    <a:pt x="2359" y="5902"/>
                    <a:pt x="2385" y="6005"/>
                    <a:pt x="2357" y="6121"/>
                  </a:cubicBezTo>
                  <a:cubicBezTo>
                    <a:pt x="2338" y="6197"/>
                    <a:pt x="2299" y="6260"/>
                    <a:pt x="2240" y="6310"/>
                  </a:cubicBezTo>
                  <a:cubicBezTo>
                    <a:pt x="2164" y="6374"/>
                    <a:pt x="2075" y="6400"/>
                    <a:pt x="1976" y="6392"/>
                  </a:cubicBezTo>
                  <a:cubicBezTo>
                    <a:pt x="1875" y="6383"/>
                    <a:pt x="1794" y="6337"/>
                    <a:pt x="1728" y="6261"/>
                  </a:cubicBezTo>
                  <a:cubicBezTo>
                    <a:pt x="1646" y="6165"/>
                    <a:pt x="1630" y="6056"/>
                    <a:pt x="1663" y="5937"/>
                  </a:cubicBezTo>
                  <a:cubicBezTo>
                    <a:pt x="1680" y="5876"/>
                    <a:pt x="1712" y="5825"/>
                    <a:pt x="1755" y="5779"/>
                  </a:cubicBezTo>
                  <a:cubicBezTo>
                    <a:pt x="1824" y="5707"/>
                    <a:pt x="1833" y="5610"/>
                    <a:pt x="1775" y="5529"/>
                  </a:cubicBezTo>
                  <a:cubicBezTo>
                    <a:pt x="1741" y="5483"/>
                    <a:pt x="1695" y="5452"/>
                    <a:pt x="1635" y="5451"/>
                  </a:cubicBezTo>
                  <a:cubicBezTo>
                    <a:pt x="1487" y="5450"/>
                    <a:pt x="658" y="5450"/>
                    <a:pt x="509" y="5450"/>
                  </a:cubicBezTo>
                  <a:cubicBezTo>
                    <a:pt x="504" y="5450"/>
                    <a:pt x="499" y="5450"/>
                    <a:pt x="493" y="5450"/>
                  </a:cubicBezTo>
                  <a:cubicBezTo>
                    <a:pt x="493" y="5450"/>
                    <a:pt x="493" y="5450"/>
                    <a:pt x="493" y="54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B4DF821E-BBCE-4612-83F8-69BCC4A31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101" y="4456144"/>
              <a:ext cx="1561198" cy="1190461"/>
            </a:xfrm>
            <a:custGeom>
              <a:avLst/>
              <a:gdLst>
                <a:gd name="T0" fmla="*/ 963 w 5936"/>
                <a:gd name="T1" fmla="*/ 30 h 4502"/>
                <a:gd name="T2" fmla="*/ 2570 w 5936"/>
                <a:gd name="T3" fmla="*/ 4 h 4502"/>
                <a:gd name="T4" fmla="*/ 2625 w 5936"/>
                <a:gd name="T5" fmla="*/ 157 h 4502"/>
                <a:gd name="T6" fmla="*/ 2534 w 5936"/>
                <a:gd name="T7" fmla="*/ 658 h 4502"/>
                <a:gd name="T8" fmla="*/ 3066 w 5936"/>
                <a:gd name="T9" fmla="*/ 940 h 4502"/>
                <a:gd name="T10" fmla="*/ 3428 w 5936"/>
                <a:gd name="T11" fmla="*/ 588 h 4502"/>
                <a:gd name="T12" fmla="*/ 3308 w 5936"/>
                <a:gd name="T13" fmla="*/ 150 h 4502"/>
                <a:gd name="T14" fmla="*/ 3369 w 5936"/>
                <a:gd name="T15" fmla="*/ 1 h 4502"/>
                <a:gd name="T16" fmla="*/ 3715 w 5936"/>
                <a:gd name="T17" fmla="*/ 1 h 4502"/>
                <a:gd name="T18" fmla="*/ 4958 w 5936"/>
                <a:gd name="T19" fmla="*/ 3 h 4502"/>
                <a:gd name="T20" fmla="*/ 4978 w 5936"/>
                <a:gd name="T21" fmla="*/ 54 h 4502"/>
                <a:gd name="T22" fmla="*/ 5045 w 5936"/>
                <a:gd name="T23" fmla="*/ 2008 h 4502"/>
                <a:gd name="T24" fmla="*/ 5317 w 5936"/>
                <a:gd name="T25" fmla="*/ 1990 h 4502"/>
                <a:gd name="T26" fmla="*/ 5883 w 5936"/>
                <a:gd name="T27" fmla="*/ 2086 h 4502"/>
                <a:gd name="T28" fmla="*/ 5761 w 5936"/>
                <a:gd name="T29" fmla="*/ 2554 h 4502"/>
                <a:gd name="T30" fmla="*/ 5298 w 5936"/>
                <a:gd name="T31" fmla="*/ 2496 h 4502"/>
                <a:gd name="T32" fmla="*/ 4978 w 5936"/>
                <a:gd name="T33" fmla="*/ 2648 h 4502"/>
                <a:gd name="T34" fmla="*/ 4950 w 5936"/>
                <a:gd name="T35" fmla="*/ 4501 h 4502"/>
                <a:gd name="T36" fmla="*/ 3299 w 5936"/>
                <a:gd name="T37" fmla="*/ 4471 h 4502"/>
                <a:gd name="T38" fmla="*/ 3423 w 5936"/>
                <a:gd name="T39" fmla="*/ 4161 h 4502"/>
                <a:gd name="T40" fmla="*/ 3297 w 5936"/>
                <a:gd name="T41" fmla="*/ 3687 h 4502"/>
                <a:gd name="T42" fmla="*/ 2829 w 5936"/>
                <a:gd name="T43" fmla="*/ 3576 h 4502"/>
                <a:gd name="T44" fmla="*/ 2504 w 5936"/>
                <a:gd name="T45" fmla="*/ 4096 h 4502"/>
                <a:gd name="T46" fmla="*/ 2652 w 5936"/>
                <a:gd name="T47" fmla="*/ 4454 h 4502"/>
                <a:gd name="T48" fmla="*/ 1983 w 5936"/>
                <a:gd name="T49" fmla="*/ 4501 h 4502"/>
                <a:gd name="T50" fmla="*/ 963 w 5936"/>
                <a:gd name="T51" fmla="*/ 4477 h 4502"/>
                <a:gd name="T52" fmla="*/ 869 w 5936"/>
                <a:gd name="T53" fmla="*/ 2477 h 4502"/>
                <a:gd name="T54" fmla="*/ 354 w 5936"/>
                <a:gd name="T55" fmla="*/ 2611 h 4502"/>
                <a:gd name="T56" fmla="*/ 31 w 5936"/>
                <a:gd name="T57" fmla="*/ 2154 h 4502"/>
                <a:gd name="T58" fmla="*/ 390 w 5936"/>
                <a:gd name="T59" fmla="*/ 1894 h 4502"/>
                <a:gd name="T60" fmla="*/ 715 w 5936"/>
                <a:gd name="T61" fmla="*/ 2049 h 4502"/>
                <a:gd name="T62" fmla="*/ 963 w 5936"/>
                <a:gd name="T63" fmla="*/ 1840 h 4502"/>
                <a:gd name="T64" fmla="*/ 963 w 5936"/>
                <a:gd name="T65" fmla="*/ 488 h 4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36" h="4502">
                  <a:moveTo>
                    <a:pt x="963" y="488"/>
                  </a:moveTo>
                  <a:cubicBezTo>
                    <a:pt x="963" y="335"/>
                    <a:pt x="963" y="183"/>
                    <a:pt x="963" y="30"/>
                  </a:cubicBezTo>
                  <a:cubicBezTo>
                    <a:pt x="962" y="11"/>
                    <a:pt x="967" y="3"/>
                    <a:pt x="988" y="3"/>
                  </a:cubicBezTo>
                  <a:cubicBezTo>
                    <a:pt x="1288" y="4"/>
                    <a:pt x="2269" y="4"/>
                    <a:pt x="2570" y="4"/>
                  </a:cubicBezTo>
                  <a:cubicBezTo>
                    <a:pt x="2638" y="4"/>
                    <a:pt x="2677" y="59"/>
                    <a:pt x="2652" y="121"/>
                  </a:cubicBezTo>
                  <a:cubicBezTo>
                    <a:pt x="2647" y="135"/>
                    <a:pt x="2635" y="146"/>
                    <a:pt x="2625" y="157"/>
                  </a:cubicBezTo>
                  <a:cubicBezTo>
                    <a:pt x="2561" y="228"/>
                    <a:pt x="2520" y="309"/>
                    <a:pt x="2505" y="404"/>
                  </a:cubicBezTo>
                  <a:cubicBezTo>
                    <a:pt x="2490" y="492"/>
                    <a:pt x="2500" y="576"/>
                    <a:pt x="2534" y="658"/>
                  </a:cubicBezTo>
                  <a:cubicBezTo>
                    <a:pt x="2576" y="762"/>
                    <a:pt x="2648" y="841"/>
                    <a:pt x="2747" y="894"/>
                  </a:cubicBezTo>
                  <a:cubicBezTo>
                    <a:pt x="2847" y="947"/>
                    <a:pt x="2953" y="964"/>
                    <a:pt x="3066" y="940"/>
                  </a:cubicBezTo>
                  <a:cubicBezTo>
                    <a:pt x="3150" y="922"/>
                    <a:pt x="3224" y="885"/>
                    <a:pt x="3287" y="827"/>
                  </a:cubicBezTo>
                  <a:cubicBezTo>
                    <a:pt x="3358" y="762"/>
                    <a:pt x="3406" y="683"/>
                    <a:pt x="3428" y="588"/>
                  </a:cubicBezTo>
                  <a:cubicBezTo>
                    <a:pt x="3442" y="529"/>
                    <a:pt x="3446" y="471"/>
                    <a:pt x="3437" y="411"/>
                  </a:cubicBezTo>
                  <a:cubicBezTo>
                    <a:pt x="3422" y="310"/>
                    <a:pt x="3379" y="222"/>
                    <a:pt x="3308" y="150"/>
                  </a:cubicBezTo>
                  <a:cubicBezTo>
                    <a:pt x="3281" y="122"/>
                    <a:pt x="3275" y="92"/>
                    <a:pt x="3284" y="58"/>
                  </a:cubicBezTo>
                  <a:cubicBezTo>
                    <a:pt x="3293" y="27"/>
                    <a:pt x="3331" y="2"/>
                    <a:pt x="3369" y="1"/>
                  </a:cubicBezTo>
                  <a:cubicBezTo>
                    <a:pt x="3405" y="0"/>
                    <a:pt x="3442" y="1"/>
                    <a:pt x="3479" y="1"/>
                  </a:cubicBezTo>
                  <a:cubicBezTo>
                    <a:pt x="3557" y="1"/>
                    <a:pt x="3636" y="1"/>
                    <a:pt x="3715" y="1"/>
                  </a:cubicBezTo>
                  <a:cubicBezTo>
                    <a:pt x="3885" y="1"/>
                    <a:pt x="4735" y="1"/>
                    <a:pt x="4905" y="1"/>
                  </a:cubicBezTo>
                  <a:cubicBezTo>
                    <a:pt x="4923" y="1"/>
                    <a:pt x="4940" y="3"/>
                    <a:pt x="4958" y="3"/>
                  </a:cubicBezTo>
                  <a:cubicBezTo>
                    <a:pt x="4973" y="3"/>
                    <a:pt x="4979" y="9"/>
                    <a:pt x="4978" y="24"/>
                  </a:cubicBezTo>
                  <a:cubicBezTo>
                    <a:pt x="4977" y="34"/>
                    <a:pt x="4978" y="44"/>
                    <a:pt x="4978" y="54"/>
                  </a:cubicBezTo>
                  <a:cubicBezTo>
                    <a:pt x="4978" y="345"/>
                    <a:pt x="4978" y="1556"/>
                    <a:pt x="4978" y="1848"/>
                  </a:cubicBezTo>
                  <a:cubicBezTo>
                    <a:pt x="4977" y="1911"/>
                    <a:pt x="4998" y="1964"/>
                    <a:pt x="5045" y="2008"/>
                  </a:cubicBezTo>
                  <a:cubicBezTo>
                    <a:pt x="5093" y="2053"/>
                    <a:pt x="5183" y="2071"/>
                    <a:pt x="5243" y="2041"/>
                  </a:cubicBezTo>
                  <a:cubicBezTo>
                    <a:pt x="5269" y="2028"/>
                    <a:pt x="5295" y="2010"/>
                    <a:pt x="5317" y="1990"/>
                  </a:cubicBezTo>
                  <a:cubicBezTo>
                    <a:pt x="5418" y="1904"/>
                    <a:pt x="5530" y="1871"/>
                    <a:pt x="5660" y="1907"/>
                  </a:cubicBezTo>
                  <a:cubicBezTo>
                    <a:pt x="5760" y="1934"/>
                    <a:pt x="5835" y="1995"/>
                    <a:pt x="5883" y="2086"/>
                  </a:cubicBezTo>
                  <a:cubicBezTo>
                    <a:pt x="5926" y="2169"/>
                    <a:pt x="5936" y="2258"/>
                    <a:pt x="5910" y="2349"/>
                  </a:cubicBezTo>
                  <a:cubicBezTo>
                    <a:pt x="5886" y="2436"/>
                    <a:pt x="5836" y="2505"/>
                    <a:pt x="5761" y="2554"/>
                  </a:cubicBezTo>
                  <a:cubicBezTo>
                    <a:pt x="5671" y="2611"/>
                    <a:pt x="5574" y="2627"/>
                    <a:pt x="5470" y="2599"/>
                  </a:cubicBezTo>
                  <a:cubicBezTo>
                    <a:pt x="5403" y="2581"/>
                    <a:pt x="5349" y="2542"/>
                    <a:pt x="5298" y="2496"/>
                  </a:cubicBezTo>
                  <a:cubicBezTo>
                    <a:pt x="5240" y="2446"/>
                    <a:pt x="5172" y="2434"/>
                    <a:pt x="5100" y="2464"/>
                  </a:cubicBezTo>
                  <a:cubicBezTo>
                    <a:pt x="5019" y="2498"/>
                    <a:pt x="4979" y="2562"/>
                    <a:pt x="4978" y="2648"/>
                  </a:cubicBezTo>
                  <a:cubicBezTo>
                    <a:pt x="4977" y="2950"/>
                    <a:pt x="4978" y="4172"/>
                    <a:pt x="4978" y="4474"/>
                  </a:cubicBezTo>
                  <a:cubicBezTo>
                    <a:pt x="4978" y="4502"/>
                    <a:pt x="4978" y="4502"/>
                    <a:pt x="4950" y="4501"/>
                  </a:cubicBezTo>
                  <a:cubicBezTo>
                    <a:pt x="4651" y="4501"/>
                    <a:pt x="3672" y="4501"/>
                    <a:pt x="3372" y="4501"/>
                  </a:cubicBezTo>
                  <a:cubicBezTo>
                    <a:pt x="3344" y="4501"/>
                    <a:pt x="3318" y="4494"/>
                    <a:pt x="3299" y="4471"/>
                  </a:cubicBezTo>
                  <a:cubicBezTo>
                    <a:pt x="3272" y="4438"/>
                    <a:pt x="3274" y="4390"/>
                    <a:pt x="3304" y="4359"/>
                  </a:cubicBezTo>
                  <a:cubicBezTo>
                    <a:pt x="3360" y="4303"/>
                    <a:pt x="3401" y="4237"/>
                    <a:pt x="3423" y="4161"/>
                  </a:cubicBezTo>
                  <a:cubicBezTo>
                    <a:pt x="3445" y="4083"/>
                    <a:pt x="3449" y="4003"/>
                    <a:pt x="3430" y="3922"/>
                  </a:cubicBezTo>
                  <a:cubicBezTo>
                    <a:pt x="3408" y="3830"/>
                    <a:pt x="3364" y="3752"/>
                    <a:pt x="3297" y="3687"/>
                  </a:cubicBezTo>
                  <a:cubicBezTo>
                    <a:pt x="3233" y="3625"/>
                    <a:pt x="3157" y="3585"/>
                    <a:pt x="3069" y="3566"/>
                  </a:cubicBezTo>
                  <a:cubicBezTo>
                    <a:pt x="2988" y="3549"/>
                    <a:pt x="2908" y="3552"/>
                    <a:pt x="2829" y="3576"/>
                  </a:cubicBezTo>
                  <a:cubicBezTo>
                    <a:pt x="2737" y="3604"/>
                    <a:pt x="2661" y="3657"/>
                    <a:pt x="2602" y="3732"/>
                  </a:cubicBezTo>
                  <a:cubicBezTo>
                    <a:pt x="2518" y="3838"/>
                    <a:pt x="2484" y="3960"/>
                    <a:pt x="2504" y="4096"/>
                  </a:cubicBezTo>
                  <a:cubicBezTo>
                    <a:pt x="2519" y="4198"/>
                    <a:pt x="2564" y="4284"/>
                    <a:pt x="2635" y="4359"/>
                  </a:cubicBezTo>
                  <a:cubicBezTo>
                    <a:pt x="2661" y="4387"/>
                    <a:pt x="2667" y="4419"/>
                    <a:pt x="2652" y="4454"/>
                  </a:cubicBezTo>
                  <a:cubicBezTo>
                    <a:pt x="2637" y="4486"/>
                    <a:pt x="2609" y="4501"/>
                    <a:pt x="2575" y="4502"/>
                  </a:cubicBezTo>
                  <a:cubicBezTo>
                    <a:pt x="2378" y="4502"/>
                    <a:pt x="2180" y="4502"/>
                    <a:pt x="1983" y="4501"/>
                  </a:cubicBezTo>
                  <a:cubicBezTo>
                    <a:pt x="1878" y="4501"/>
                    <a:pt x="1092" y="4500"/>
                    <a:pt x="987" y="4501"/>
                  </a:cubicBezTo>
                  <a:cubicBezTo>
                    <a:pt x="967" y="4502"/>
                    <a:pt x="963" y="4495"/>
                    <a:pt x="963" y="4477"/>
                  </a:cubicBezTo>
                  <a:cubicBezTo>
                    <a:pt x="963" y="4175"/>
                    <a:pt x="963" y="2954"/>
                    <a:pt x="963" y="2653"/>
                  </a:cubicBezTo>
                  <a:cubicBezTo>
                    <a:pt x="963" y="2577"/>
                    <a:pt x="932" y="2517"/>
                    <a:pt x="869" y="2477"/>
                  </a:cubicBezTo>
                  <a:cubicBezTo>
                    <a:pt x="796" y="2432"/>
                    <a:pt x="701" y="2439"/>
                    <a:pt x="638" y="2499"/>
                  </a:cubicBezTo>
                  <a:cubicBezTo>
                    <a:pt x="559" y="2576"/>
                    <a:pt x="465" y="2618"/>
                    <a:pt x="354" y="2611"/>
                  </a:cubicBezTo>
                  <a:cubicBezTo>
                    <a:pt x="251" y="2604"/>
                    <a:pt x="165" y="2560"/>
                    <a:pt x="99" y="2480"/>
                  </a:cubicBezTo>
                  <a:cubicBezTo>
                    <a:pt x="20" y="2384"/>
                    <a:pt x="0" y="2273"/>
                    <a:pt x="31" y="2154"/>
                  </a:cubicBezTo>
                  <a:cubicBezTo>
                    <a:pt x="52" y="2075"/>
                    <a:pt x="98" y="2011"/>
                    <a:pt x="165" y="1962"/>
                  </a:cubicBezTo>
                  <a:cubicBezTo>
                    <a:pt x="233" y="1914"/>
                    <a:pt x="308" y="1890"/>
                    <a:pt x="390" y="1894"/>
                  </a:cubicBezTo>
                  <a:cubicBezTo>
                    <a:pt x="470" y="1897"/>
                    <a:pt x="543" y="1924"/>
                    <a:pt x="605" y="1977"/>
                  </a:cubicBezTo>
                  <a:cubicBezTo>
                    <a:pt x="639" y="2006"/>
                    <a:pt x="670" y="2038"/>
                    <a:pt x="715" y="2049"/>
                  </a:cubicBezTo>
                  <a:cubicBezTo>
                    <a:pt x="814" y="2075"/>
                    <a:pt x="912" y="2023"/>
                    <a:pt x="948" y="1933"/>
                  </a:cubicBezTo>
                  <a:cubicBezTo>
                    <a:pt x="960" y="1903"/>
                    <a:pt x="963" y="1872"/>
                    <a:pt x="963" y="1840"/>
                  </a:cubicBezTo>
                  <a:cubicBezTo>
                    <a:pt x="963" y="1696"/>
                    <a:pt x="963" y="632"/>
                    <a:pt x="963" y="488"/>
                  </a:cubicBezTo>
                  <a:cubicBezTo>
                    <a:pt x="963" y="488"/>
                    <a:pt x="963" y="488"/>
                    <a:pt x="963" y="48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xmlns="" id="{EB14F922-14A7-4A2F-9C4C-04F99E91F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940" y="2017743"/>
              <a:ext cx="1561198" cy="1190461"/>
            </a:xfrm>
            <a:custGeom>
              <a:avLst/>
              <a:gdLst>
                <a:gd name="T0" fmla="*/ 963 w 5936"/>
                <a:gd name="T1" fmla="*/ 30 h 4502"/>
                <a:gd name="T2" fmla="*/ 2570 w 5936"/>
                <a:gd name="T3" fmla="*/ 4 h 4502"/>
                <a:gd name="T4" fmla="*/ 2625 w 5936"/>
                <a:gd name="T5" fmla="*/ 157 h 4502"/>
                <a:gd name="T6" fmla="*/ 2534 w 5936"/>
                <a:gd name="T7" fmla="*/ 658 h 4502"/>
                <a:gd name="T8" fmla="*/ 3066 w 5936"/>
                <a:gd name="T9" fmla="*/ 940 h 4502"/>
                <a:gd name="T10" fmla="*/ 3428 w 5936"/>
                <a:gd name="T11" fmla="*/ 588 h 4502"/>
                <a:gd name="T12" fmla="*/ 3308 w 5936"/>
                <a:gd name="T13" fmla="*/ 150 h 4502"/>
                <a:gd name="T14" fmla="*/ 3369 w 5936"/>
                <a:gd name="T15" fmla="*/ 1 h 4502"/>
                <a:gd name="T16" fmla="*/ 3715 w 5936"/>
                <a:gd name="T17" fmla="*/ 1 h 4502"/>
                <a:gd name="T18" fmla="*/ 4958 w 5936"/>
                <a:gd name="T19" fmla="*/ 3 h 4502"/>
                <a:gd name="T20" fmla="*/ 4978 w 5936"/>
                <a:gd name="T21" fmla="*/ 54 h 4502"/>
                <a:gd name="T22" fmla="*/ 5045 w 5936"/>
                <a:gd name="T23" fmla="*/ 2008 h 4502"/>
                <a:gd name="T24" fmla="*/ 5317 w 5936"/>
                <a:gd name="T25" fmla="*/ 1990 h 4502"/>
                <a:gd name="T26" fmla="*/ 5883 w 5936"/>
                <a:gd name="T27" fmla="*/ 2086 h 4502"/>
                <a:gd name="T28" fmla="*/ 5761 w 5936"/>
                <a:gd name="T29" fmla="*/ 2554 h 4502"/>
                <a:gd name="T30" fmla="*/ 5298 w 5936"/>
                <a:gd name="T31" fmla="*/ 2496 h 4502"/>
                <a:gd name="T32" fmla="*/ 4978 w 5936"/>
                <a:gd name="T33" fmla="*/ 2648 h 4502"/>
                <a:gd name="T34" fmla="*/ 4950 w 5936"/>
                <a:gd name="T35" fmla="*/ 4501 h 4502"/>
                <a:gd name="T36" fmla="*/ 3299 w 5936"/>
                <a:gd name="T37" fmla="*/ 4471 h 4502"/>
                <a:gd name="T38" fmla="*/ 3423 w 5936"/>
                <a:gd name="T39" fmla="*/ 4161 h 4502"/>
                <a:gd name="T40" fmla="*/ 3297 w 5936"/>
                <a:gd name="T41" fmla="*/ 3687 h 4502"/>
                <a:gd name="T42" fmla="*/ 2829 w 5936"/>
                <a:gd name="T43" fmla="*/ 3576 h 4502"/>
                <a:gd name="T44" fmla="*/ 2504 w 5936"/>
                <a:gd name="T45" fmla="*/ 4096 h 4502"/>
                <a:gd name="T46" fmla="*/ 2652 w 5936"/>
                <a:gd name="T47" fmla="*/ 4454 h 4502"/>
                <a:gd name="T48" fmla="*/ 1983 w 5936"/>
                <a:gd name="T49" fmla="*/ 4501 h 4502"/>
                <a:gd name="T50" fmla="*/ 963 w 5936"/>
                <a:gd name="T51" fmla="*/ 4477 h 4502"/>
                <a:gd name="T52" fmla="*/ 869 w 5936"/>
                <a:gd name="T53" fmla="*/ 2477 h 4502"/>
                <a:gd name="T54" fmla="*/ 354 w 5936"/>
                <a:gd name="T55" fmla="*/ 2611 h 4502"/>
                <a:gd name="T56" fmla="*/ 31 w 5936"/>
                <a:gd name="T57" fmla="*/ 2154 h 4502"/>
                <a:gd name="T58" fmla="*/ 390 w 5936"/>
                <a:gd name="T59" fmla="*/ 1894 h 4502"/>
                <a:gd name="T60" fmla="*/ 715 w 5936"/>
                <a:gd name="T61" fmla="*/ 2049 h 4502"/>
                <a:gd name="T62" fmla="*/ 963 w 5936"/>
                <a:gd name="T63" fmla="*/ 1840 h 4502"/>
                <a:gd name="T64" fmla="*/ 963 w 5936"/>
                <a:gd name="T65" fmla="*/ 488 h 4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36" h="4502">
                  <a:moveTo>
                    <a:pt x="963" y="488"/>
                  </a:moveTo>
                  <a:cubicBezTo>
                    <a:pt x="963" y="335"/>
                    <a:pt x="963" y="183"/>
                    <a:pt x="963" y="30"/>
                  </a:cubicBezTo>
                  <a:cubicBezTo>
                    <a:pt x="962" y="11"/>
                    <a:pt x="967" y="3"/>
                    <a:pt x="988" y="3"/>
                  </a:cubicBezTo>
                  <a:cubicBezTo>
                    <a:pt x="1288" y="4"/>
                    <a:pt x="2269" y="4"/>
                    <a:pt x="2570" y="4"/>
                  </a:cubicBezTo>
                  <a:cubicBezTo>
                    <a:pt x="2638" y="4"/>
                    <a:pt x="2677" y="59"/>
                    <a:pt x="2652" y="121"/>
                  </a:cubicBezTo>
                  <a:cubicBezTo>
                    <a:pt x="2647" y="135"/>
                    <a:pt x="2635" y="146"/>
                    <a:pt x="2625" y="157"/>
                  </a:cubicBezTo>
                  <a:cubicBezTo>
                    <a:pt x="2561" y="228"/>
                    <a:pt x="2520" y="309"/>
                    <a:pt x="2505" y="404"/>
                  </a:cubicBezTo>
                  <a:cubicBezTo>
                    <a:pt x="2490" y="492"/>
                    <a:pt x="2500" y="576"/>
                    <a:pt x="2534" y="658"/>
                  </a:cubicBezTo>
                  <a:cubicBezTo>
                    <a:pt x="2576" y="762"/>
                    <a:pt x="2648" y="841"/>
                    <a:pt x="2747" y="894"/>
                  </a:cubicBezTo>
                  <a:cubicBezTo>
                    <a:pt x="2847" y="947"/>
                    <a:pt x="2953" y="964"/>
                    <a:pt x="3066" y="940"/>
                  </a:cubicBezTo>
                  <a:cubicBezTo>
                    <a:pt x="3150" y="922"/>
                    <a:pt x="3224" y="885"/>
                    <a:pt x="3287" y="827"/>
                  </a:cubicBezTo>
                  <a:cubicBezTo>
                    <a:pt x="3358" y="762"/>
                    <a:pt x="3406" y="683"/>
                    <a:pt x="3428" y="588"/>
                  </a:cubicBezTo>
                  <a:cubicBezTo>
                    <a:pt x="3442" y="529"/>
                    <a:pt x="3446" y="471"/>
                    <a:pt x="3437" y="411"/>
                  </a:cubicBezTo>
                  <a:cubicBezTo>
                    <a:pt x="3422" y="310"/>
                    <a:pt x="3379" y="222"/>
                    <a:pt x="3308" y="150"/>
                  </a:cubicBezTo>
                  <a:cubicBezTo>
                    <a:pt x="3281" y="122"/>
                    <a:pt x="3275" y="92"/>
                    <a:pt x="3284" y="58"/>
                  </a:cubicBezTo>
                  <a:cubicBezTo>
                    <a:pt x="3293" y="27"/>
                    <a:pt x="3331" y="2"/>
                    <a:pt x="3369" y="1"/>
                  </a:cubicBezTo>
                  <a:cubicBezTo>
                    <a:pt x="3405" y="0"/>
                    <a:pt x="3442" y="1"/>
                    <a:pt x="3479" y="1"/>
                  </a:cubicBezTo>
                  <a:cubicBezTo>
                    <a:pt x="3557" y="1"/>
                    <a:pt x="3636" y="1"/>
                    <a:pt x="3715" y="1"/>
                  </a:cubicBezTo>
                  <a:cubicBezTo>
                    <a:pt x="3885" y="1"/>
                    <a:pt x="4735" y="1"/>
                    <a:pt x="4905" y="1"/>
                  </a:cubicBezTo>
                  <a:cubicBezTo>
                    <a:pt x="4923" y="1"/>
                    <a:pt x="4940" y="3"/>
                    <a:pt x="4958" y="3"/>
                  </a:cubicBezTo>
                  <a:cubicBezTo>
                    <a:pt x="4973" y="3"/>
                    <a:pt x="4979" y="9"/>
                    <a:pt x="4978" y="24"/>
                  </a:cubicBezTo>
                  <a:cubicBezTo>
                    <a:pt x="4977" y="34"/>
                    <a:pt x="4978" y="44"/>
                    <a:pt x="4978" y="54"/>
                  </a:cubicBezTo>
                  <a:cubicBezTo>
                    <a:pt x="4978" y="345"/>
                    <a:pt x="4978" y="1556"/>
                    <a:pt x="4978" y="1848"/>
                  </a:cubicBezTo>
                  <a:cubicBezTo>
                    <a:pt x="4977" y="1911"/>
                    <a:pt x="4998" y="1964"/>
                    <a:pt x="5045" y="2008"/>
                  </a:cubicBezTo>
                  <a:cubicBezTo>
                    <a:pt x="5093" y="2053"/>
                    <a:pt x="5183" y="2071"/>
                    <a:pt x="5243" y="2041"/>
                  </a:cubicBezTo>
                  <a:cubicBezTo>
                    <a:pt x="5269" y="2028"/>
                    <a:pt x="5295" y="2010"/>
                    <a:pt x="5317" y="1990"/>
                  </a:cubicBezTo>
                  <a:cubicBezTo>
                    <a:pt x="5418" y="1904"/>
                    <a:pt x="5530" y="1871"/>
                    <a:pt x="5660" y="1907"/>
                  </a:cubicBezTo>
                  <a:cubicBezTo>
                    <a:pt x="5760" y="1934"/>
                    <a:pt x="5835" y="1995"/>
                    <a:pt x="5883" y="2086"/>
                  </a:cubicBezTo>
                  <a:cubicBezTo>
                    <a:pt x="5926" y="2169"/>
                    <a:pt x="5936" y="2258"/>
                    <a:pt x="5910" y="2349"/>
                  </a:cubicBezTo>
                  <a:cubicBezTo>
                    <a:pt x="5886" y="2436"/>
                    <a:pt x="5836" y="2505"/>
                    <a:pt x="5761" y="2554"/>
                  </a:cubicBezTo>
                  <a:cubicBezTo>
                    <a:pt x="5671" y="2611"/>
                    <a:pt x="5574" y="2627"/>
                    <a:pt x="5470" y="2599"/>
                  </a:cubicBezTo>
                  <a:cubicBezTo>
                    <a:pt x="5403" y="2581"/>
                    <a:pt x="5349" y="2542"/>
                    <a:pt x="5298" y="2496"/>
                  </a:cubicBezTo>
                  <a:cubicBezTo>
                    <a:pt x="5240" y="2446"/>
                    <a:pt x="5172" y="2434"/>
                    <a:pt x="5100" y="2464"/>
                  </a:cubicBezTo>
                  <a:cubicBezTo>
                    <a:pt x="5019" y="2498"/>
                    <a:pt x="4979" y="2562"/>
                    <a:pt x="4978" y="2648"/>
                  </a:cubicBezTo>
                  <a:cubicBezTo>
                    <a:pt x="4977" y="2950"/>
                    <a:pt x="4978" y="4172"/>
                    <a:pt x="4978" y="4474"/>
                  </a:cubicBezTo>
                  <a:cubicBezTo>
                    <a:pt x="4978" y="4502"/>
                    <a:pt x="4978" y="4502"/>
                    <a:pt x="4950" y="4501"/>
                  </a:cubicBezTo>
                  <a:cubicBezTo>
                    <a:pt x="4651" y="4501"/>
                    <a:pt x="3672" y="4501"/>
                    <a:pt x="3372" y="4501"/>
                  </a:cubicBezTo>
                  <a:cubicBezTo>
                    <a:pt x="3344" y="4501"/>
                    <a:pt x="3318" y="4494"/>
                    <a:pt x="3299" y="4471"/>
                  </a:cubicBezTo>
                  <a:cubicBezTo>
                    <a:pt x="3272" y="4438"/>
                    <a:pt x="3274" y="4390"/>
                    <a:pt x="3304" y="4359"/>
                  </a:cubicBezTo>
                  <a:cubicBezTo>
                    <a:pt x="3360" y="4303"/>
                    <a:pt x="3401" y="4237"/>
                    <a:pt x="3423" y="4161"/>
                  </a:cubicBezTo>
                  <a:cubicBezTo>
                    <a:pt x="3445" y="4083"/>
                    <a:pt x="3449" y="4003"/>
                    <a:pt x="3430" y="3922"/>
                  </a:cubicBezTo>
                  <a:cubicBezTo>
                    <a:pt x="3408" y="3830"/>
                    <a:pt x="3364" y="3752"/>
                    <a:pt x="3297" y="3687"/>
                  </a:cubicBezTo>
                  <a:cubicBezTo>
                    <a:pt x="3233" y="3625"/>
                    <a:pt x="3157" y="3585"/>
                    <a:pt x="3069" y="3566"/>
                  </a:cubicBezTo>
                  <a:cubicBezTo>
                    <a:pt x="2988" y="3549"/>
                    <a:pt x="2908" y="3552"/>
                    <a:pt x="2829" y="3576"/>
                  </a:cubicBezTo>
                  <a:cubicBezTo>
                    <a:pt x="2737" y="3604"/>
                    <a:pt x="2661" y="3657"/>
                    <a:pt x="2602" y="3732"/>
                  </a:cubicBezTo>
                  <a:cubicBezTo>
                    <a:pt x="2518" y="3838"/>
                    <a:pt x="2484" y="3960"/>
                    <a:pt x="2504" y="4096"/>
                  </a:cubicBezTo>
                  <a:cubicBezTo>
                    <a:pt x="2519" y="4198"/>
                    <a:pt x="2564" y="4284"/>
                    <a:pt x="2635" y="4359"/>
                  </a:cubicBezTo>
                  <a:cubicBezTo>
                    <a:pt x="2661" y="4387"/>
                    <a:pt x="2667" y="4419"/>
                    <a:pt x="2652" y="4454"/>
                  </a:cubicBezTo>
                  <a:cubicBezTo>
                    <a:pt x="2637" y="4486"/>
                    <a:pt x="2609" y="4501"/>
                    <a:pt x="2575" y="4502"/>
                  </a:cubicBezTo>
                  <a:cubicBezTo>
                    <a:pt x="2378" y="4502"/>
                    <a:pt x="2180" y="4502"/>
                    <a:pt x="1983" y="4501"/>
                  </a:cubicBezTo>
                  <a:cubicBezTo>
                    <a:pt x="1878" y="4501"/>
                    <a:pt x="1092" y="4500"/>
                    <a:pt x="987" y="4501"/>
                  </a:cubicBezTo>
                  <a:cubicBezTo>
                    <a:pt x="967" y="4502"/>
                    <a:pt x="963" y="4495"/>
                    <a:pt x="963" y="4477"/>
                  </a:cubicBezTo>
                  <a:cubicBezTo>
                    <a:pt x="963" y="4175"/>
                    <a:pt x="963" y="2954"/>
                    <a:pt x="963" y="2653"/>
                  </a:cubicBezTo>
                  <a:cubicBezTo>
                    <a:pt x="963" y="2577"/>
                    <a:pt x="932" y="2517"/>
                    <a:pt x="869" y="2477"/>
                  </a:cubicBezTo>
                  <a:cubicBezTo>
                    <a:pt x="796" y="2432"/>
                    <a:pt x="701" y="2439"/>
                    <a:pt x="638" y="2499"/>
                  </a:cubicBezTo>
                  <a:cubicBezTo>
                    <a:pt x="559" y="2576"/>
                    <a:pt x="465" y="2618"/>
                    <a:pt x="354" y="2611"/>
                  </a:cubicBezTo>
                  <a:cubicBezTo>
                    <a:pt x="251" y="2604"/>
                    <a:pt x="165" y="2560"/>
                    <a:pt x="99" y="2480"/>
                  </a:cubicBezTo>
                  <a:cubicBezTo>
                    <a:pt x="20" y="2384"/>
                    <a:pt x="0" y="2273"/>
                    <a:pt x="31" y="2154"/>
                  </a:cubicBezTo>
                  <a:cubicBezTo>
                    <a:pt x="52" y="2075"/>
                    <a:pt x="98" y="2011"/>
                    <a:pt x="165" y="1962"/>
                  </a:cubicBezTo>
                  <a:cubicBezTo>
                    <a:pt x="233" y="1914"/>
                    <a:pt x="308" y="1890"/>
                    <a:pt x="390" y="1894"/>
                  </a:cubicBezTo>
                  <a:cubicBezTo>
                    <a:pt x="470" y="1897"/>
                    <a:pt x="543" y="1924"/>
                    <a:pt x="605" y="1977"/>
                  </a:cubicBezTo>
                  <a:cubicBezTo>
                    <a:pt x="639" y="2006"/>
                    <a:pt x="670" y="2038"/>
                    <a:pt x="715" y="2049"/>
                  </a:cubicBezTo>
                  <a:cubicBezTo>
                    <a:pt x="814" y="2075"/>
                    <a:pt x="912" y="2023"/>
                    <a:pt x="948" y="1933"/>
                  </a:cubicBezTo>
                  <a:cubicBezTo>
                    <a:pt x="960" y="1903"/>
                    <a:pt x="963" y="1872"/>
                    <a:pt x="963" y="1840"/>
                  </a:cubicBezTo>
                  <a:cubicBezTo>
                    <a:pt x="963" y="1696"/>
                    <a:pt x="963" y="632"/>
                    <a:pt x="963" y="488"/>
                  </a:cubicBezTo>
                  <a:cubicBezTo>
                    <a:pt x="963" y="488"/>
                    <a:pt x="963" y="488"/>
                    <a:pt x="963" y="48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xmlns="" id="{D0A7483B-9A15-4EC4-BE51-1FAF18F14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207" y="1766853"/>
              <a:ext cx="1055534" cy="1692242"/>
            </a:xfrm>
            <a:custGeom>
              <a:avLst/>
              <a:gdLst>
                <a:gd name="T0" fmla="*/ 27 w 4016"/>
                <a:gd name="T1" fmla="*/ 5450 h 6400"/>
                <a:gd name="T2" fmla="*/ 0 w 4016"/>
                <a:gd name="T3" fmla="*/ 3596 h 6400"/>
                <a:gd name="T4" fmla="*/ 144 w 4016"/>
                <a:gd name="T5" fmla="*/ 3537 h 6400"/>
                <a:gd name="T6" fmla="*/ 704 w 4016"/>
                <a:gd name="T7" fmla="*/ 3612 h 6400"/>
                <a:gd name="T8" fmla="*/ 945 w 4016"/>
                <a:gd name="T9" fmla="*/ 3183 h 6400"/>
                <a:gd name="T10" fmla="*/ 404 w 4016"/>
                <a:gd name="T11" fmla="*/ 2734 h 6400"/>
                <a:gd name="T12" fmla="*/ 58 w 4016"/>
                <a:gd name="T13" fmla="*/ 2888 h 6400"/>
                <a:gd name="T14" fmla="*/ 0 w 4016"/>
                <a:gd name="T15" fmla="*/ 2254 h 6400"/>
                <a:gd name="T16" fmla="*/ 29 w 4016"/>
                <a:gd name="T17" fmla="*/ 951 h 6400"/>
                <a:gd name="T18" fmla="*/ 1702 w 4016"/>
                <a:gd name="T19" fmla="*/ 933 h 6400"/>
                <a:gd name="T20" fmla="*/ 1750 w 4016"/>
                <a:gd name="T21" fmla="*/ 615 h 6400"/>
                <a:gd name="T22" fmla="*/ 1932 w 4016"/>
                <a:gd name="T23" fmla="*/ 28 h 6400"/>
                <a:gd name="T24" fmla="*/ 2356 w 4016"/>
                <a:gd name="T25" fmla="*/ 455 h 6400"/>
                <a:gd name="T26" fmla="*/ 2348 w 4016"/>
                <a:gd name="T27" fmla="*/ 946 h 6400"/>
                <a:gd name="T28" fmla="*/ 3986 w 4016"/>
                <a:gd name="T29" fmla="*/ 952 h 6400"/>
                <a:gd name="T30" fmla="*/ 4016 w 4016"/>
                <a:gd name="T31" fmla="*/ 2797 h 6400"/>
                <a:gd name="T32" fmla="*/ 3880 w 4016"/>
                <a:gd name="T33" fmla="*/ 2869 h 6400"/>
                <a:gd name="T34" fmla="*/ 3419 w 4016"/>
                <a:gd name="T35" fmla="*/ 2746 h 6400"/>
                <a:gd name="T36" fmla="*/ 3083 w 4016"/>
                <a:gd name="T37" fmla="*/ 3097 h 6400"/>
                <a:gd name="T38" fmla="*/ 3307 w 4016"/>
                <a:gd name="T39" fmla="*/ 3609 h 6400"/>
                <a:gd name="T40" fmla="*/ 3774 w 4016"/>
                <a:gd name="T41" fmla="*/ 3612 h 6400"/>
                <a:gd name="T42" fmla="*/ 3951 w 4016"/>
                <a:gd name="T43" fmla="*/ 3512 h 6400"/>
                <a:gd name="T44" fmla="*/ 4016 w 4016"/>
                <a:gd name="T45" fmla="*/ 3608 h 6400"/>
                <a:gd name="T46" fmla="*/ 3986 w 4016"/>
                <a:gd name="T47" fmla="*/ 5449 h 6400"/>
                <a:gd name="T48" fmla="*/ 2326 w 4016"/>
                <a:gd name="T49" fmla="*/ 5462 h 6400"/>
                <a:gd name="T50" fmla="*/ 2241 w 4016"/>
                <a:gd name="T51" fmla="*/ 5758 h 6400"/>
                <a:gd name="T52" fmla="*/ 2357 w 4016"/>
                <a:gd name="T53" fmla="*/ 6121 h 6400"/>
                <a:gd name="T54" fmla="*/ 1976 w 4016"/>
                <a:gd name="T55" fmla="*/ 6392 h 6400"/>
                <a:gd name="T56" fmla="*/ 1663 w 4016"/>
                <a:gd name="T57" fmla="*/ 5937 h 6400"/>
                <a:gd name="T58" fmla="*/ 1775 w 4016"/>
                <a:gd name="T59" fmla="*/ 5529 h 6400"/>
                <a:gd name="T60" fmla="*/ 509 w 4016"/>
                <a:gd name="T61" fmla="*/ 5450 h 6400"/>
                <a:gd name="T62" fmla="*/ 493 w 4016"/>
                <a:gd name="T63" fmla="*/ 5450 h 6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6" h="6400">
                  <a:moveTo>
                    <a:pt x="493" y="5450"/>
                  </a:moveTo>
                  <a:cubicBezTo>
                    <a:pt x="338" y="5450"/>
                    <a:pt x="183" y="5450"/>
                    <a:pt x="27" y="5450"/>
                  </a:cubicBezTo>
                  <a:cubicBezTo>
                    <a:pt x="0" y="5450"/>
                    <a:pt x="0" y="5450"/>
                    <a:pt x="0" y="5422"/>
                  </a:cubicBezTo>
                  <a:cubicBezTo>
                    <a:pt x="0" y="5120"/>
                    <a:pt x="0" y="3898"/>
                    <a:pt x="0" y="3596"/>
                  </a:cubicBezTo>
                  <a:cubicBezTo>
                    <a:pt x="0" y="3558"/>
                    <a:pt x="19" y="3529"/>
                    <a:pt x="53" y="3515"/>
                  </a:cubicBezTo>
                  <a:cubicBezTo>
                    <a:pt x="85" y="3502"/>
                    <a:pt x="116" y="3510"/>
                    <a:pt x="144" y="3537"/>
                  </a:cubicBezTo>
                  <a:cubicBezTo>
                    <a:pt x="241" y="3628"/>
                    <a:pt x="355" y="3674"/>
                    <a:pt x="489" y="3671"/>
                  </a:cubicBezTo>
                  <a:cubicBezTo>
                    <a:pt x="566" y="3669"/>
                    <a:pt x="638" y="3649"/>
                    <a:pt x="704" y="3612"/>
                  </a:cubicBezTo>
                  <a:cubicBezTo>
                    <a:pt x="767" y="3577"/>
                    <a:pt x="819" y="3530"/>
                    <a:pt x="861" y="3471"/>
                  </a:cubicBezTo>
                  <a:cubicBezTo>
                    <a:pt x="921" y="3384"/>
                    <a:pt x="949" y="3288"/>
                    <a:pt x="945" y="3183"/>
                  </a:cubicBezTo>
                  <a:cubicBezTo>
                    <a:pt x="940" y="3063"/>
                    <a:pt x="896" y="2960"/>
                    <a:pt x="813" y="2873"/>
                  </a:cubicBezTo>
                  <a:cubicBezTo>
                    <a:pt x="700" y="2757"/>
                    <a:pt x="561" y="2715"/>
                    <a:pt x="404" y="2734"/>
                  </a:cubicBezTo>
                  <a:cubicBezTo>
                    <a:pt x="303" y="2747"/>
                    <a:pt x="216" y="2793"/>
                    <a:pt x="143" y="2865"/>
                  </a:cubicBezTo>
                  <a:cubicBezTo>
                    <a:pt x="119" y="2888"/>
                    <a:pt x="85" y="2898"/>
                    <a:pt x="58" y="2888"/>
                  </a:cubicBezTo>
                  <a:cubicBezTo>
                    <a:pt x="21" y="2874"/>
                    <a:pt x="0" y="2845"/>
                    <a:pt x="0" y="2808"/>
                  </a:cubicBezTo>
                  <a:cubicBezTo>
                    <a:pt x="0" y="2623"/>
                    <a:pt x="0" y="2438"/>
                    <a:pt x="0" y="2254"/>
                  </a:cubicBezTo>
                  <a:cubicBezTo>
                    <a:pt x="0" y="2136"/>
                    <a:pt x="0" y="1098"/>
                    <a:pt x="0" y="980"/>
                  </a:cubicBezTo>
                  <a:cubicBezTo>
                    <a:pt x="0" y="951"/>
                    <a:pt x="0" y="951"/>
                    <a:pt x="29" y="951"/>
                  </a:cubicBezTo>
                  <a:cubicBezTo>
                    <a:pt x="327" y="951"/>
                    <a:pt x="1305" y="951"/>
                    <a:pt x="1603" y="951"/>
                  </a:cubicBezTo>
                  <a:cubicBezTo>
                    <a:pt x="1637" y="951"/>
                    <a:pt x="1670" y="948"/>
                    <a:pt x="1702" y="933"/>
                  </a:cubicBezTo>
                  <a:cubicBezTo>
                    <a:pt x="1786" y="894"/>
                    <a:pt x="1832" y="790"/>
                    <a:pt x="1802" y="702"/>
                  </a:cubicBezTo>
                  <a:cubicBezTo>
                    <a:pt x="1791" y="669"/>
                    <a:pt x="1773" y="641"/>
                    <a:pt x="1750" y="615"/>
                  </a:cubicBezTo>
                  <a:cubicBezTo>
                    <a:pt x="1656" y="512"/>
                    <a:pt x="1626" y="393"/>
                    <a:pt x="1667" y="259"/>
                  </a:cubicBezTo>
                  <a:cubicBezTo>
                    <a:pt x="1707" y="127"/>
                    <a:pt x="1800" y="56"/>
                    <a:pt x="1932" y="28"/>
                  </a:cubicBezTo>
                  <a:cubicBezTo>
                    <a:pt x="2058" y="0"/>
                    <a:pt x="2174" y="20"/>
                    <a:pt x="2266" y="117"/>
                  </a:cubicBezTo>
                  <a:cubicBezTo>
                    <a:pt x="2356" y="213"/>
                    <a:pt x="2387" y="326"/>
                    <a:pt x="2356" y="455"/>
                  </a:cubicBezTo>
                  <a:cubicBezTo>
                    <a:pt x="2340" y="521"/>
                    <a:pt x="2306" y="576"/>
                    <a:pt x="2259" y="624"/>
                  </a:cubicBezTo>
                  <a:cubicBezTo>
                    <a:pt x="2163" y="724"/>
                    <a:pt x="2199" y="901"/>
                    <a:pt x="2348" y="946"/>
                  </a:cubicBezTo>
                  <a:cubicBezTo>
                    <a:pt x="2369" y="952"/>
                    <a:pt x="2392" y="951"/>
                    <a:pt x="2414" y="951"/>
                  </a:cubicBezTo>
                  <a:cubicBezTo>
                    <a:pt x="2711" y="952"/>
                    <a:pt x="3688" y="952"/>
                    <a:pt x="3986" y="952"/>
                  </a:cubicBezTo>
                  <a:cubicBezTo>
                    <a:pt x="4016" y="952"/>
                    <a:pt x="4016" y="952"/>
                    <a:pt x="4016" y="983"/>
                  </a:cubicBezTo>
                  <a:cubicBezTo>
                    <a:pt x="4016" y="1281"/>
                    <a:pt x="4016" y="2499"/>
                    <a:pt x="4016" y="2797"/>
                  </a:cubicBezTo>
                  <a:cubicBezTo>
                    <a:pt x="4016" y="2845"/>
                    <a:pt x="3999" y="2871"/>
                    <a:pt x="3959" y="2887"/>
                  </a:cubicBezTo>
                  <a:cubicBezTo>
                    <a:pt x="3928" y="2899"/>
                    <a:pt x="3901" y="2890"/>
                    <a:pt x="3880" y="2869"/>
                  </a:cubicBezTo>
                  <a:cubicBezTo>
                    <a:pt x="3826" y="2818"/>
                    <a:pt x="3766" y="2777"/>
                    <a:pt x="3696" y="2754"/>
                  </a:cubicBezTo>
                  <a:cubicBezTo>
                    <a:pt x="3605" y="2723"/>
                    <a:pt x="3512" y="2721"/>
                    <a:pt x="3419" y="2746"/>
                  </a:cubicBezTo>
                  <a:cubicBezTo>
                    <a:pt x="3333" y="2768"/>
                    <a:pt x="3260" y="2813"/>
                    <a:pt x="3200" y="2877"/>
                  </a:cubicBezTo>
                  <a:cubicBezTo>
                    <a:pt x="3141" y="2939"/>
                    <a:pt x="3102" y="3013"/>
                    <a:pt x="3083" y="3097"/>
                  </a:cubicBezTo>
                  <a:cubicBezTo>
                    <a:pt x="3063" y="3184"/>
                    <a:pt x="3068" y="3268"/>
                    <a:pt x="3096" y="3351"/>
                  </a:cubicBezTo>
                  <a:cubicBezTo>
                    <a:pt x="3134" y="3463"/>
                    <a:pt x="3205" y="3549"/>
                    <a:pt x="3307" y="3609"/>
                  </a:cubicBezTo>
                  <a:cubicBezTo>
                    <a:pt x="3382" y="3654"/>
                    <a:pt x="3465" y="3673"/>
                    <a:pt x="3553" y="3672"/>
                  </a:cubicBezTo>
                  <a:cubicBezTo>
                    <a:pt x="3632" y="3670"/>
                    <a:pt x="3706" y="3652"/>
                    <a:pt x="3774" y="3612"/>
                  </a:cubicBezTo>
                  <a:cubicBezTo>
                    <a:pt x="3810" y="3590"/>
                    <a:pt x="3843" y="3561"/>
                    <a:pt x="3876" y="3534"/>
                  </a:cubicBezTo>
                  <a:cubicBezTo>
                    <a:pt x="3899" y="3517"/>
                    <a:pt x="3922" y="3504"/>
                    <a:pt x="3951" y="3512"/>
                  </a:cubicBezTo>
                  <a:cubicBezTo>
                    <a:pt x="3984" y="3521"/>
                    <a:pt x="4007" y="3540"/>
                    <a:pt x="4014" y="3576"/>
                  </a:cubicBezTo>
                  <a:cubicBezTo>
                    <a:pt x="4016" y="3586"/>
                    <a:pt x="4016" y="3597"/>
                    <a:pt x="4016" y="3608"/>
                  </a:cubicBezTo>
                  <a:cubicBezTo>
                    <a:pt x="4016" y="3905"/>
                    <a:pt x="4016" y="5122"/>
                    <a:pt x="4016" y="5420"/>
                  </a:cubicBezTo>
                  <a:cubicBezTo>
                    <a:pt x="4016" y="5449"/>
                    <a:pt x="4016" y="5449"/>
                    <a:pt x="3986" y="5449"/>
                  </a:cubicBezTo>
                  <a:cubicBezTo>
                    <a:pt x="3694" y="5449"/>
                    <a:pt x="2721" y="5448"/>
                    <a:pt x="2428" y="5448"/>
                  </a:cubicBezTo>
                  <a:cubicBezTo>
                    <a:pt x="2394" y="5448"/>
                    <a:pt x="2357" y="5449"/>
                    <a:pt x="2326" y="5462"/>
                  </a:cubicBezTo>
                  <a:cubicBezTo>
                    <a:pt x="2261" y="5489"/>
                    <a:pt x="2220" y="5541"/>
                    <a:pt x="2208" y="5614"/>
                  </a:cubicBezTo>
                  <a:cubicBezTo>
                    <a:pt x="2200" y="5666"/>
                    <a:pt x="2213" y="5715"/>
                    <a:pt x="2241" y="5758"/>
                  </a:cubicBezTo>
                  <a:cubicBezTo>
                    <a:pt x="2253" y="5777"/>
                    <a:pt x="2273" y="5791"/>
                    <a:pt x="2287" y="5809"/>
                  </a:cubicBezTo>
                  <a:cubicBezTo>
                    <a:pt x="2359" y="5902"/>
                    <a:pt x="2385" y="6005"/>
                    <a:pt x="2357" y="6121"/>
                  </a:cubicBezTo>
                  <a:cubicBezTo>
                    <a:pt x="2338" y="6197"/>
                    <a:pt x="2299" y="6260"/>
                    <a:pt x="2240" y="6310"/>
                  </a:cubicBezTo>
                  <a:cubicBezTo>
                    <a:pt x="2164" y="6374"/>
                    <a:pt x="2075" y="6400"/>
                    <a:pt x="1976" y="6392"/>
                  </a:cubicBezTo>
                  <a:cubicBezTo>
                    <a:pt x="1875" y="6383"/>
                    <a:pt x="1794" y="6337"/>
                    <a:pt x="1728" y="6261"/>
                  </a:cubicBezTo>
                  <a:cubicBezTo>
                    <a:pt x="1646" y="6165"/>
                    <a:pt x="1630" y="6056"/>
                    <a:pt x="1663" y="5937"/>
                  </a:cubicBezTo>
                  <a:cubicBezTo>
                    <a:pt x="1680" y="5876"/>
                    <a:pt x="1712" y="5825"/>
                    <a:pt x="1755" y="5779"/>
                  </a:cubicBezTo>
                  <a:cubicBezTo>
                    <a:pt x="1824" y="5707"/>
                    <a:pt x="1833" y="5610"/>
                    <a:pt x="1775" y="5529"/>
                  </a:cubicBezTo>
                  <a:cubicBezTo>
                    <a:pt x="1741" y="5483"/>
                    <a:pt x="1695" y="5452"/>
                    <a:pt x="1635" y="5451"/>
                  </a:cubicBezTo>
                  <a:cubicBezTo>
                    <a:pt x="1487" y="5450"/>
                    <a:pt x="658" y="5450"/>
                    <a:pt x="509" y="5450"/>
                  </a:cubicBezTo>
                  <a:cubicBezTo>
                    <a:pt x="504" y="5450"/>
                    <a:pt x="499" y="5450"/>
                    <a:pt x="493" y="5450"/>
                  </a:cubicBezTo>
                  <a:cubicBezTo>
                    <a:pt x="493" y="5450"/>
                    <a:pt x="493" y="5450"/>
                    <a:pt x="493" y="54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xmlns="" id="{50E912B7-5255-4B59-AAA6-9860FCF67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101" y="2017743"/>
              <a:ext cx="1561198" cy="1190461"/>
            </a:xfrm>
            <a:custGeom>
              <a:avLst/>
              <a:gdLst>
                <a:gd name="T0" fmla="*/ 963 w 5936"/>
                <a:gd name="T1" fmla="*/ 30 h 4502"/>
                <a:gd name="T2" fmla="*/ 2570 w 5936"/>
                <a:gd name="T3" fmla="*/ 4 h 4502"/>
                <a:gd name="T4" fmla="*/ 2625 w 5936"/>
                <a:gd name="T5" fmla="*/ 157 h 4502"/>
                <a:gd name="T6" fmla="*/ 2534 w 5936"/>
                <a:gd name="T7" fmla="*/ 658 h 4502"/>
                <a:gd name="T8" fmla="*/ 3066 w 5936"/>
                <a:gd name="T9" fmla="*/ 940 h 4502"/>
                <a:gd name="T10" fmla="*/ 3428 w 5936"/>
                <a:gd name="T11" fmla="*/ 588 h 4502"/>
                <a:gd name="T12" fmla="*/ 3308 w 5936"/>
                <a:gd name="T13" fmla="*/ 150 h 4502"/>
                <a:gd name="T14" fmla="*/ 3369 w 5936"/>
                <a:gd name="T15" fmla="*/ 1 h 4502"/>
                <a:gd name="T16" fmla="*/ 3715 w 5936"/>
                <a:gd name="T17" fmla="*/ 1 h 4502"/>
                <a:gd name="T18" fmla="*/ 4958 w 5936"/>
                <a:gd name="T19" fmla="*/ 3 h 4502"/>
                <a:gd name="T20" fmla="*/ 4978 w 5936"/>
                <a:gd name="T21" fmla="*/ 54 h 4502"/>
                <a:gd name="T22" fmla="*/ 5045 w 5936"/>
                <a:gd name="T23" fmla="*/ 2008 h 4502"/>
                <a:gd name="T24" fmla="*/ 5317 w 5936"/>
                <a:gd name="T25" fmla="*/ 1990 h 4502"/>
                <a:gd name="T26" fmla="*/ 5883 w 5936"/>
                <a:gd name="T27" fmla="*/ 2086 h 4502"/>
                <a:gd name="T28" fmla="*/ 5761 w 5936"/>
                <a:gd name="T29" fmla="*/ 2554 h 4502"/>
                <a:gd name="T30" fmla="*/ 5298 w 5936"/>
                <a:gd name="T31" fmla="*/ 2496 h 4502"/>
                <a:gd name="T32" fmla="*/ 4978 w 5936"/>
                <a:gd name="T33" fmla="*/ 2648 h 4502"/>
                <a:gd name="T34" fmla="*/ 4950 w 5936"/>
                <a:gd name="T35" fmla="*/ 4501 h 4502"/>
                <a:gd name="T36" fmla="*/ 3299 w 5936"/>
                <a:gd name="T37" fmla="*/ 4471 h 4502"/>
                <a:gd name="T38" fmla="*/ 3423 w 5936"/>
                <a:gd name="T39" fmla="*/ 4161 h 4502"/>
                <a:gd name="T40" fmla="*/ 3297 w 5936"/>
                <a:gd name="T41" fmla="*/ 3687 h 4502"/>
                <a:gd name="T42" fmla="*/ 2829 w 5936"/>
                <a:gd name="T43" fmla="*/ 3576 h 4502"/>
                <a:gd name="T44" fmla="*/ 2504 w 5936"/>
                <a:gd name="T45" fmla="*/ 4096 h 4502"/>
                <a:gd name="T46" fmla="*/ 2652 w 5936"/>
                <a:gd name="T47" fmla="*/ 4454 h 4502"/>
                <a:gd name="T48" fmla="*/ 1983 w 5936"/>
                <a:gd name="T49" fmla="*/ 4501 h 4502"/>
                <a:gd name="T50" fmla="*/ 963 w 5936"/>
                <a:gd name="T51" fmla="*/ 4477 h 4502"/>
                <a:gd name="T52" fmla="*/ 869 w 5936"/>
                <a:gd name="T53" fmla="*/ 2477 h 4502"/>
                <a:gd name="T54" fmla="*/ 354 w 5936"/>
                <a:gd name="T55" fmla="*/ 2611 h 4502"/>
                <a:gd name="T56" fmla="*/ 31 w 5936"/>
                <a:gd name="T57" fmla="*/ 2154 h 4502"/>
                <a:gd name="T58" fmla="*/ 390 w 5936"/>
                <a:gd name="T59" fmla="*/ 1894 h 4502"/>
                <a:gd name="T60" fmla="*/ 715 w 5936"/>
                <a:gd name="T61" fmla="*/ 2049 h 4502"/>
                <a:gd name="T62" fmla="*/ 963 w 5936"/>
                <a:gd name="T63" fmla="*/ 1840 h 4502"/>
                <a:gd name="T64" fmla="*/ 963 w 5936"/>
                <a:gd name="T65" fmla="*/ 488 h 4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36" h="4502">
                  <a:moveTo>
                    <a:pt x="963" y="488"/>
                  </a:moveTo>
                  <a:cubicBezTo>
                    <a:pt x="963" y="335"/>
                    <a:pt x="963" y="183"/>
                    <a:pt x="963" y="30"/>
                  </a:cubicBezTo>
                  <a:cubicBezTo>
                    <a:pt x="962" y="11"/>
                    <a:pt x="967" y="3"/>
                    <a:pt x="988" y="3"/>
                  </a:cubicBezTo>
                  <a:cubicBezTo>
                    <a:pt x="1288" y="4"/>
                    <a:pt x="2269" y="4"/>
                    <a:pt x="2570" y="4"/>
                  </a:cubicBezTo>
                  <a:cubicBezTo>
                    <a:pt x="2638" y="4"/>
                    <a:pt x="2677" y="59"/>
                    <a:pt x="2652" y="121"/>
                  </a:cubicBezTo>
                  <a:cubicBezTo>
                    <a:pt x="2647" y="135"/>
                    <a:pt x="2635" y="146"/>
                    <a:pt x="2625" y="157"/>
                  </a:cubicBezTo>
                  <a:cubicBezTo>
                    <a:pt x="2561" y="228"/>
                    <a:pt x="2520" y="309"/>
                    <a:pt x="2505" y="404"/>
                  </a:cubicBezTo>
                  <a:cubicBezTo>
                    <a:pt x="2490" y="492"/>
                    <a:pt x="2500" y="576"/>
                    <a:pt x="2534" y="658"/>
                  </a:cubicBezTo>
                  <a:cubicBezTo>
                    <a:pt x="2576" y="762"/>
                    <a:pt x="2648" y="841"/>
                    <a:pt x="2747" y="894"/>
                  </a:cubicBezTo>
                  <a:cubicBezTo>
                    <a:pt x="2847" y="947"/>
                    <a:pt x="2953" y="964"/>
                    <a:pt x="3066" y="940"/>
                  </a:cubicBezTo>
                  <a:cubicBezTo>
                    <a:pt x="3150" y="922"/>
                    <a:pt x="3224" y="885"/>
                    <a:pt x="3287" y="827"/>
                  </a:cubicBezTo>
                  <a:cubicBezTo>
                    <a:pt x="3358" y="762"/>
                    <a:pt x="3406" y="683"/>
                    <a:pt x="3428" y="588"/>
                  </a:cubicBezTo>
                  <a:cubicBezTo>
                    <a:pt x="3442" y="529"/>
                    <a:pt x="3446" y="471"/>
                    <a:pt x="3437" y="411"/>
                  </a:cubicBezTo>
                  <a:cubicBezTo>
                    <a:pt x="3422" y="310"/>
                    <a:pt x="3379" y="222"/>
                    <a:pt x="3308" y="150"/>
                  </a:cubicBezTo>
                  <a:cubicBezTo>
                    <a:pt x="3281" y="122"/>
                    <a:pt x="3275" y="92"/>
                    <a:pt x="3284" y="58"/>
                  </a:cubicBezTo>
                  <a:cubicBezTo>
                    <a:pt x="3293" y="27"/>
                    <a:pt x="3331" y="2"/>
                    <a:pt x="3369" y="1"/>
                  </a:cubicBezTo>
                  <a:cubicBezTo>
                    <a:pt x="3405" y="0"/>
                    <a:pt x="3442" y="1"/>
                    <a:pt x="3479" y="1"/>
                  </a:cubicBezTo>
                  <a:cubicBezTo>
                    <a:pt x="3557" y="1"/>
                    <a:pt x="3636" y="1"/>
                    <a:pt x="3715" y="1"/>
                  </a:cubicBezTo>
                  <a:cubicBezTo>
                    <a:pt x="3885" y="1"/>
                    <a:pt x="4735" y="1"/>
                    <a:pt x="4905" y="1"/>
                  </a:cubicBezTo>
                  <a:cubicBezTo>
                    <a:pt x="4923" y="1"/>
                    <a:pt x="4940" y="3"/>
                    <a:pt x="4958" y="3"/>
                  </a:cubicBezTo>
                  <a:cubicBezTo>
                    <a:pt x="4973" y="3"/>
                    <a:pt x="4979" y="9"/>
                    <a:pt x="4978" y="24"/>
                  </a:cubicBezTo>
                  <a:cubicBezTo>
                    <a:pt x="4977" y="34"/>
                    <a:pt x="4978" y="44"/>
                    <a:pt x="4978" y="54"/>
                  </a:cubicBezTo>
                  <a:cubicBezTo>
                    <a:pt x="4978" y="345"/>
                    <a:pt x="4978" y="1556"/>
                    <a:pt x="4978" y="1848"/>
                  </a:cubicBezTo>
                  <a:cubicBezTo>
                    <a:pt x="4977" y="1911"/>
                    <a:pt x="4998" y="1964"/>
                    <a:pt x="5045" y="2008"/>
                  </a:cubicBezTo>
                  <a:cubicBezTo>
                    <a:pt x="5093" y="2053"/>
                    <a:pt x="5183" y="2071"/>
                    <a:pt x="5243" y="2041"/>
                  </a:cubicBezTo>
                  <a:cubicBezTo>
                    <a:pt x="5269" y="2028"/>
                    <a:pt x="5295" y="2010"/>
                    <a:pt x="5317" y="1990"/>
                  </a:cubicBezTo>
                  <a:cubicBezTo>
                    <a:pt x="5418" y="1904"/>
                    <a:pt x="5530" y="1871"/>
                    <a:pt x="5660" y="1907"/>
                  </a:cubicBezTo>
                  <a:cubicBezTo>
                    <a:pt x="5760" y="1934"/>
                    <a:pt x="5835" y="1995"/>
                    <a:pt x="5883" y="2086"/>
                  </a:cubicBezTo>
                  <a:cubicBezTo>
                    <a:pt x="5926" y="2169"/>
                    <a:pt x="5936" y="2258"/>
                    <a:pt x="5910" y="2349"/>
                  </a:cubicBezTo>
                  <a:cubicBezTo>
                    <a:pt x="5886" y="2436"/>
                    <a:pt x="5836" y="2505"/>
                    <a:pt x="5761" y="2554"/>
                  </a:cubicBezTo>
                  <a:cubicBezTo>
                    <a:pt x="5671" y="2611"/>
                    <a:pt x="5574" y="2627"/>
                    <a:pt x="5470" y="2599"/>
                  </a:cubicBezTo>
                  <a:cubicBezTo>
                    <a:pt x="5403" y="2581"/>
                    <a:pt x="5349" y="2542"/>
                    <a:pt x="5298" y="2496"/>
                  </a:cubicBezTo>
                  <a:cubicBezTo>
                    <a:pt x="5240" y="2446"/>
                    <a:pt x="5172" y="2434"/>
                    <a:pt x="5100" y="2464"/>
                  </a:cubicBezTo>
                  <a:cubicBezTo>
                    <a:pt x="5019" y="2498"/>
                    <a:pt x="4979" y="2562"/>
                    <a:pt x="4978" y="2648"/>
                  </a:cubicBezTo>
                  <a:cubicBezTo>
                    <a:pt x="4977" y="2950"/>
                    <a:pt x="4978" y="4172"/>
                    <a:pt x="4978" y="4474"/>
                  </a:cubicBezTo>
                  <a:cubicBezTo>
                    <a:pt x="4978" y="4502"/>
                    <a:pt x="4978" y="4502"/>
                    <a:pt x="4950" y="4501"/>
                  </a:cubicBezTo>
                  <a:cubicBezTo>
                    <a:pt x="4651" y="4501"/>
                    <a:pt x="3672" y="4501"/>
                    <a:pt x="3372" y="4501"/>
                  </a:cubicBezTo>
                  <a:cubicBezTo>
                    <a:pt x="3344" y="4501"/>
                    <a:pt x="3318" y="4494"/>
                    <a:pt x="3299" y="4471"/>
                  </a:cubicBezTo>
                  <a:cubicBezTo>
                    <a:pt x="3272" y="4438"/>
                    <a:pt x="3274" y="4390"/>
                    <a:pt x="3304" y="4359"/>
                  </a:cubicBezTo>
                  <a:cubicBezTo>
                    <a:pt x="3360" y="4303"/>
                    <a:pt x="3401" y="4237"/>
                    <a:pt x="3423" y="4161"/>
                  </a:cubicBezTo>
                  <a:cubicBezTo>
                    <a:pt x="3445" y="4083"/>
                    <a:pt x="3449" y="4003"/>
                    <a:pt x="3430" y="3922"/>
                  </a:cubicBezTo>
                  <a:cubicBezTo>
                    <a:pt x="3408" y="3830"/>
                    <a:pt x="3364" y="3752"/>
                    <a:pt x="3297" y="3687"/>
                  </a:cubicBezTo>
                  <a:cubicBezTo>
                    <a:pt x="3233" y="3625"/>
                    <a:pt x="3157" y="3585"/>
                    <a:pt x="3069" y="3566"/>
                  </a:cubicBezTo>
                  <a:cubicBezTo>
                    <a:pt x="2988" y="3549"/>
                    <a:pt x="2908" y="3552"/>
                    <a:pt x="2829" y="3576"/>
                  </a:cubicBezTo>
                  <a:cubicBezTo>
                    <a:pt x="2737" y="3604"/>
                    <a:pt x="2661" y="3657"/>
                    <a:pt x="2602" y="3732"/>
                  </a:cubicBezTo>
                  <a:cubicBezTo>
                    <a:pt x="2518" y="3838"/>
                    <a:pt x="2484" y="3960"/>
                    <a:pt x="2504" y="4096"/>
                  </a:cubicBezTo>
                  <a:cubicBezTo>
                    <a:pt x="2519" y="4198"/>
                    <a:pt x="2564" y="4284"/>
                    <a:pt x="2635" y="4359"/>
                  </a:cubicBezTo>
                  <a:cubicBezTo>
                    <a:pt x="2661" y="4387"/>
                    <a:pt x="2667" y="4419"/>
                    <a:pt x="2652" y="4454"/>
                  </a:cubicBezTo>
                  <a:cubicBezTo>
                    <a:pt x="2637" y="4486"/>
                    <a:pt x="2609" y="4501"/>
                    <a:pt x="2575" y="4502"/>
                  </a:cubicBezTo>
                  <a:cubicBezTo>
                    <a:pt x="2378" y="4502"/>
                    <a:pt x="2180" y="4502"/>
                    <a:pt x="1983" y="4501"/>
                  </a:cubicBezTo>
                  <a:cubicBezTo>
                    <a:pt x="1878" y="4501"/>
                    <a:pt x="1092" y="4500"/>
                    <a:pt x="987" y="4501"/>
                  </a:cubicBezTo>
                  <a:cubicBezTo>
                    <a:pt x="967" y="4502"/>
                    <a:pt x="963" y="4495"/>
                    <a:pt x="963" y="4477"/>
                  </a:cubicBezTo>
                  <a:cubicBezTo>
                    <a:pt x="963" y="4175"/>
                    <a:pt x="963" y="2954"/>
                    <a:pt x="963" y="2653"/>
                  </a:cubicBezTo>
                  <a:cubicBezTo>
                    <a:pt x="963" y="2577"/>
                    <a:pt x="932" y="2517"/>
                    <a:pt x="869" y="2477"/>
                  </a:cubicBezTo>
                  <a:cubicBezTo>
                    <a:pt x="796" y="2432"/>
                    <a:pt x="701" y="2439"/>
                    <a:pt x="638" y="2499"/>
                  </a:cubicBezTo>
                  <a:cubicBezTo>
                    <a:pt x="559" y="2576"/>
                    <a:pt x="465" y="2618"/>
                    <a:pt x="354" y="2611"/>
                  </a:cubicBezTo>
                  <a:cubicBezTo>
                    <a:pt x="251" y="2604"/>
                    <a:pt x="165" y="2560"/>
                    <a:pt x="99" y="2480"/>
                  </a:cubicBezTo>
                  <a:cubicBezTo>
                    <a:pt x="20" y="2384"/>
                    <a:pt x="0" y="2273"/>
                    <a:pt x="31" y="2154"/>
                  </a:cubicBezTo>
                  <a:cubicBezTo>
                    <a:pt x="52" y="2075"/>
                    <a:pt x="98" y="2011"/>
                    <a:pt x="165" y="1962"/>
                  </a:cubicBezTo>
                  <a:cubicBezTo>
                    <a:pt x="233" y="1914"/>
                    <a:pt x="308" y="1890"/>
                    <a:pt x="390" y="1894"/>
                  </a:cubicBezTo>
                  <a:cubicBezTo>
                    <a:pt x="470" y="1897"/>
                    <a:pt x="543" y="1924"/>
                    <a:pt x="605" y="1977"/>
                  </a:cubicBezTo>
                  <a:cubicBezTo>
                    <a:pt x="639" y="2006"/>
                    <a:pt x="670" y="2038"/>
                    <a:pt x="715" y="2049"/>
                  </a:cubicBezTo>
                  <a:cubicBezTo>
                    <a:pt x="814" y="2075"/>
                    <a:pt x="912" y="2023"/>
                    <a:pt x="948" y="1933"/>
                  </a:cubicBezTo>
                  <a:cubicBezTo>
                    <a:pt x="960" y="1903"/>
                    <a:pt x="963" y="1872"/>
                    <a:pt x="963" y="1840"/>
                  </a:cubicBezTo>
                  <a:cubicBezTo>
                    <a:pt x="963" y="1696"/>
                    <a:pt x="963" y="632"/>
                    <a:pt x="963" y="488"/>
                  </a:cubicBezTo>
                  <a:cubicBezTo>
                    <a:pt x="963" y="488"/>
                    <a:pt x="963" y="488"/>
                    <a:pt x="963" y="48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3414B801-783E-4E64-AC12-BC453689E67F}"/>
              </a:ext>
            </a:extLst>
          </p:cNvPr>
          <p:cNvSpPr txBox="1"/>
          <p:nvPr/>
        </p:nvSpPr>
        <p:spPr>
          <a:xfrm>
            <a:off x="2085971" y="2750422"/>
            <a:ext cx="19875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000" b="1" dirty="0">
                <a:solidFill>
                  <a:srgbClr val="CB1B4A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?</a:t>
            </a:r>
            <a:endParaRPr lang="en-US" sz="10000" b="1" dirty="0">
              <a:solidFill>
                <a:srgbClr val="CB1B4A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3" name="Freeform 6">
            <a:extLst>
              <a:ext uri="{FF2B5EF4-FFF2-40B4-BE49-F238E27FC236}">
                <a16:creationId xmlns:a16="http://schemas.microsoft.com/office/drawing/2014/main" xmlns="" id="{ECA6B535-AD0E-4B82-A298-E81F7D964659}"/>
              </a:ext>
            </a:extLst>
          </p:cNvPr>
          <p:cNvSpPr>
            <a:spLocks/>
          </p:cNvSpPr>
          <p:nvPr/>
        </p:nvSpPr>
        <p:spPr bwMode="auto">
          <a:xfrm rot="16200000">
            <a:off x="6682971" y="2768140"/>
            <a:ext cx="1780813" cy="1357925"/>
          </a:xfrm>
          <a:custGeom>
            <a:avLst/>
            <a:gdLst>
              <a:gd name="T0" fmla="*/ 963 w 5936"/>
              <a:gd name="T1" fmla="*/ 30 h 4502"/>
              <a:gd name="T2" fmla="*/ 2570 w 5936"/>
              <a:gd name="T3" fmla="*/ 4 h 4502"/>
              <a:gd name="T4" fmla="*/ 2625 w 5936"/>
              <a:gd name="T5" fmla="*/ 157 h 4502"/>
              <a:gd name="T6" fmla="*/ 2534 w 5936"/>
              <a:gd name="T7" fmla="*/ 658 h 4502"/>
              <a:gd name="T8" fmla="*/ 3066 w 5936"/>
              <a:gd name="T9" fmla="*/ 940 h 4502"/>
              <a:gd name="T10" fmla="*/ 3428 w 5936"/>
              <a:gd name="T11" fmla="*/ 588 h 4502"/>
              <a:gd name="T12" fmla="*/ 3308 w 5936"/>
              <a:gd name="T13" fmla="*/ 150 h 4502"/>
              <a:gd name="T14" fmla="*/ 3369 w 5936"/>
              <a:gd name="T15" fmla="*/ 1 h 4502"/>
              <a:gd name="T16" fmla="*/ 3715 w 5936"/>
              <a:gd name="T17" fmla="*/ 1 h 4502"/>
              <a:gd name="T18" fmla="*/ 4958 w 5936"/>
              <a:gd name="T19" fmla="*/ 3 h 4502"/>
              <a:gd name="T20" fmla="*/ 4978 w 5936"/>
              <a:gd name="T21" fmla="*/ 54 h 4502"/>
              <a:gd name="T22" fmla="*/ 5045 w 5936"/>
              <a:gd name="T23" fmla="*/ 2008 h 4502"/>
              <a:gd name="T24" fmla="*/ 5317 w 5936"/>
              <a:gd name="T25" fmla="*/ 1990 h 4502"/>
              <a:gd name="T26" fmla="*/ 5883 w 5936"/>
              <a:gd name="T27" fmla="*/ 2086 h 4502"/>
              <a:gd name="T28" fmla="*/ 5761 w 5936"/>
              <a:gd name="T29" fmla="*/ 2554 h 4502"/>
              <a:gd name="T30" fmla="*/ 5298 w 5936"/>
              <a:gd name="T31" fmla="*/ 2496 h 4502"/>
              <a:gd name="T32" fmla="*/ 4978 w 5936"/>
              <a:gd name="T33" fmla="*/ 2648 h 4502"/>
              <a:gd name="T34" fmla="*/ 4950 w 5936"/>
              <a:gd name="T35" fmla="*/ 4501 h 4502"/>
              <a:gd name="T36" fmla="*/ 3299 w 5936"/>
              <a:gd name="T37" fmla="*/ 4471 h 4502"/>
              <a:gd name="T38" fmla="*/ 3423 w 5936"/>
              <a:gd name="T39" fmla="*/ 4161 h 4502"/>
              <a:gd name="T40" fmla="*/ 3297 w 5936"/>
              <a:gd name="T41" fmla="*/ 3687 h 4502"/>
              <a:gd name="T42" fmla="*/ 2829 w 5936"/>
              <a:gd name="T43" fmla="*/ 3576 h 4502"/>
              <a:gd name="T44" fmla="*/ 2504 w 5936"/>
              <a:gd name="T45" fmla="*/ 4096 h 4502"/>
              <a:gd name="T46" fmla="*/ 2652 w 5936"/>
              <a:gd name="T47" fmla="*/ 4454 h 4502"/>
              <a:gd name="T48" fmla="*/ 1983 w 5936"/>
              <a:gd name="T49" fmla="*/ 4501 h 4502"/>
              <a:gd name="T50" fmla="*/ 963 w 5936"/>
              <a:gd name="T51" fmla="*/ 4477 h 4502"/>
              <a:gd name="T52" fmla="*/ 869 w 5936"/>
              <a:gd name="T53" fmla="*/ 2477 h 4502"/>
              <a:gd name="T54" fmla="*/ 354 w 5936"/>
              <a:gd name="T55" fmla="*/ 2611 h 4502"/>
              <a:gd name="T56" fmla="*/ 31 w 5936"/>
              <a:gd name="T57" fmla="*/ 2154 h 4502"/>
              <a:gd name="T58" fmla="*/ 390 w 5936"/>
              <a:gd name="T59" fmla="*/ 1894 h 4502"/>
              <a:gd name="T60" fmla="*/ 715 w 5936"/>
              <a:gd name="T61" fmla="*/ 2049 h 4502"/>
              <a:gd name="T62" fmla="*/ 963 w 5936"/>
              <a:gd name="T63" fmla="*/ 1840 h 4502"/>
              <a:gd name="T64" fmla="*/ 963 w 5936"/>
              <a:gd name="T65" fmla="*/ 488 h 4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936" h="4502">
                <a:moveTo>
                  <a:pt x="963" y="488"/>
                </a:moveTo>
                <a:cubicBezTo>
                  <a:pt x="963" y="335"/>
                  <a:pt x="963" y="183"/>
                  <a:pt x="963" y="30"/>
                </a:cubicBezTo>
                <a:cubicBezTo>
                  <a:pt x="962" y="11"/>
                  <a:pt x="967" y="3"/>
                  <a:pt x="988" y="3"/>
                </a:cubicBezTo>
                <a:cubicBezTo>
                  <a:pt x="1288" y="4"/>
                  <a:pt x="2269" y="4"/>
                  <a:pt x="2570" y="4"/>
                </a:cubicBezTo>
                <a:cubicBezTo>
                  <a:pt x="2638" y="4"/>
                  <a:pt x="2677" y="59"/>
                  <a:pt x="2652" y="121"/>
                </a:cubicBezTo>
                <a:cubicBezTo>
                  <a:pt x="2647" y="135"/>
                  <a:pt x="2635" y="146"/>
                  <a:pt x="2625" y="157"/>
                </a:cubicBezTo>
                <a:cubicBezTo>
                  <a:pt x="2561" y="228"/>
                  <a:pt x="2520" y="309"/>
                  <a:pt x="2505" y="404"/>
                </a:cubicBezTo>
                <a:cubicBezTo>
                  <a:pt x="2490" y="492"/>
                  <a:pt x="2500" y="576"/>
                  <a:pt x="2534" y="658"/>
                </a:cubicBezTo>
                <a:cubicBezTo>
                  <a:pt x="2576" y="762"/>
                  <a:pt x="2648" y="841"/>
                  <a:pt x="2747" y="894"/>
                </a:cubicBezTo>
                <a:cubicBezTo>
                  <a:pt x="2847" y="947"/>
                  <a:pt x="2953" y="964"/>
                  <a:pt x="3066" y="940"/>
                </a:cubicBezTo>
                <a:cubicBezTo>
                  <a:pt x="3150" y="922"/>
                  <a:pt x="3224" y="885"/>
                  <a:pt x="3287" y="827"/>
                </a:cubicBezTo>
                <a:cubicBezTo>
                  <a:pt x="3358" y="762"/>
                  <a:pt x="3406" y="683"/>
                  <a:pt x="3428" y="588"/>
                </a:cubicBezTo>
                <a:cubicBezTo>
                  <a:pt x="3442" y="529"/>
                  <a:pt x="3446" y="471"/>
                  <a:pt x="3437" y="411"/>
                </a:cubicBezTo>
                <a:cubicBezTo>
                  <a:pt x="3422" y="310"/>
                  <a:pt x="3379" y="222"/>
                  <a:pt x="3308" y="150"/>
                </a:cubicBezTo>
                <a:cubicBezTo>
                  <a:pt x="3281" y="122"/>
                  <a:pt x="3275" y="92"/>
                  <a:pt x="3284" y="58"/>
                </a:cubicBezTo>
                <a:cubicBezTo>
                  <a:pt x="3293" y="27"/>
                  <a:pt x="3331" y="2"/>
                  <a:pt x="3369" y="1"/>
                </a:cubicBezTo>
                <a:cubicBezTo>
                  <a:pt x="3405" y="0"/>
                  <a:pt x="3442" y="1"/>
                  <a:pt x="3479" y="1"/>
                </a:cubicBezTo>
                <a:cubicBezTo>
                  <a:pt x="3557" y="1"/>
                  <a:pt x="3636" y="1"/>
                  <a:pt x="3715" y="1"/>
                </a:cubicBezTo>
                <a:cubicBezTo>
                  <a:pt x="3885" y="1"/>
                  <a:pt x="4735" y="1"/>
                  <a:pt x="4905" y="1"/>
                </a:cubicBezTo>
                <a:cubicBezTo>
                  <a:pt x="4923" y="1"/>
                  <a:pt x="4940" y="3"/>
                  <a:pt x="4958" y="3"/>
                </a:cubicBezTo>
                <a:cubicBezTo>
                  <a:pt x="4973" y="3"/>
                  <a:pt x="4979" y="9"/>
                  <a:pt x="4978" y="24"/>
                </a:cubicBezTo>
                <a:cubicBezTo>
                  <a:pt x="4977" y="34"/>
                  <a:pt x="4978" y="44"/>
                  <a:pt x="4978" y="54"/>
                </a:cubicBezTo>
                <a:cubicBezTo>
                  <a:pt x="4978" y="345"/>
                  <a:pt x="4978" y="1556"/>
                  <a:pt x="4978" y="1848"/>
                </a:cubicBezTo>
                <a:cubicBezTo>
                  <a:pt x="4977" y="1911"/>
                  <a:pt x="4998" y="1964"/>
                  <a:pt x="5045" y="2008"/>
                </a:cubicBezTo>
                <a:cubicBezTo>
                  <a:pt x="5093" y="2053"/>
                  <a:pt x="5183" y="2071"/>
                  <a:pt x="5243" y="2041"/>
                </a:cubicBezTo>
                <a:cubicBezTo>
                  <a:pt x="5269" y="2028"/>
                  <a:pt x="5295" y="2010"/>
                  <a:pt x="5317" y="1990"/>
                </a:cubicBezTo>
                <a:cubicBezTo>
                  <a:pt x="5418" y="1904"/>
                  <a:pt x="5530" y="1871"/>
                  <a:pt x="5660" y="1907"/>
                </a:cubicBezTo>
                <a:cubicBezTo>
                  <a:pt x="5760" y="1934"/>
                  <a:pt x="5835" y="1995"/>
                  <a:pt x="5883" y="2086"/>
                </a:cubicBezTo>
                <a:cubicBezTo>
                  <a:pt x="5926" y="2169"/>
                  <a:pt x="5936" y="2258"/>
                  <a:pt x="5910" y="2349"/>
                </a:cubicBezTo>
                <a:cubicBezTo>
                  <a:pt x="5886" y="2436"/>
                  <a:pt x="5836" y="2505"/>
                  <a:pt x="5761" y="2554"/>
                </a:cubicBezTo>
                <a:cubicBezTo>
                  <a:pt x="5671" y="2611"/>
                  <a:pt x="5574" y="2627"/>
                  <a:pt x="5470" y="2599"/>
                </a:cubicBezTo>
                <a:cubicBezTo>
                  <a:pt x="5403" y="2581"/>
                  <a:pt x="5349" y="2542"/>
                  <a:pt x="5298" y="2496"/>
                </a:cubicBezTo>
                <a:cubicBezTo>
                  <a:pt x="5240" y="2446"/>
                  <a:pt x="5172" y="2434"/>
                  <a:pt x="5100" y="2464"/>
                </a:cubicBezTo>
                <a:cubicBezTo>
                  <a:pt x="5019" y="2498"/>
                  <a:pt x="4979" y="2562"/>
                  <a:pt x="4978" y="2648"/>
                </a:cubicBezTo>
                <a:cubicBezTo>
                  <a:pt x="4977" y="2950"/>
                  <a:pt x="4978" y="4172"/>
                  <a:pt x="4978" y="4474"/>
                </a:cubicBezTo>
                <a:cubicBezTo>
                  <a:pt x="4978" y="4502"/>
                  <a:pt x="4978" y="4502"/>
                  <a:pt x="4950" y="4501"/>
                </a:cubicBezTo>
                <a:cubicBezTo>
                  <a:pt x="4651" y="4501"/>
                  <a:pt x="3672" y="4501"/>
                  <a:pt x="3372" y="4501"/>
                </a:cubicBezTo>
                <a:cubicBezTo>
                  <a:pt x="3344" y="4501"/>
                  <a:pt x="3318" y="4494"/>
                  <a:pt x="3299" y="4471"/>
                </a:cubicBezTo>
                <a:cubicBezTo>
                  <a:pt x="3272" y="4438"/>
                  <a:pt x="3274" y="4390"/>
                  <a:pt x="3304" y="4359"/>
                </a:cubicBezTo>
                <a:cubicBezTo>
                  <a:pt x="3360" y="4303"/>
                  <a:pt x="3401" y="4237"/>
                  <a:pt x="3423" y="4161"/>
                </a:cubicBezTo>
                <a:cubicBezTo>
                  <a:pt x="3445" y="4083"/>
                  <a:pt x="3449" y="4003"/>
                  <a:pt x="3430" y="3922"/>
                </a:cubicBezTo>
                <a:cubicBezTo>
                  <a:pt x="3408" y="3830"/>
                  <a:pt x="3364" y="3752"/>
                  <a:pt x="3297" y="3687"/>
                </a:cubicBezTo>
                <a:cubicBezTo>
                  <a:pt x="3233" y="3625"/>
                  <a:pt x="3157" y="3585"/>
                  <a:pt x="3069" y="3566"/>
                </a:cubicBezTo>
                <a:cubicBezTo>
                  <a:pt x="2988" y="3549"/>
                  <a:pt x="2908" y="3552"/>
                  <a:pt x="2829" y="3576"/>
                </a:cubicBezTo>
                <a:cubicBezTo>
                  <a:pt x="2737" y="3604"/>
                  <a:pt x="2661" y="3657"/>
                  <a:pt x="2602" y="3732"/>
                </a:cubicBezTo>
                <a:cubicBezTo>
                  <a:pt x="2518" y="3838"/>
                  <a:pt x="2484" y="3960"/>
                  <a:pt x="2504" y="4096"/>
                </a:cubicBezTo>
                <a:cubicBezTo>
                  <a:pt x="2519" y="4198"/>
                  <a:pt x="2564" y="4284"/>
                  <a:pt x="2635" y="4359"/>
                </a:cubicBezTo>
                <a:cubicBezTo>
                  <a:pt x="2661" y="4387"/>
                  <a:pt x="2667" y="4419"/>
                  <a:pt x="2652" y="4454"/>
                </a:cubicBezTo>
                <a:cubicBezTo>
                  <a:pt x="2637" y="4486"/>
                  <a:pt x="2609" y="4501"/>
                  <a:pt x="2575" y="4502"/>
                </a:cubicBezTo>
                <a:cubicBezTo>
                  <a:pt x="2378" y="4502"/>
                  <a:pt x="2180" y="4502"/>
                  <a:pt x="1983" y="4501"/>
                </a:cubicBezTo>
                <a:cubicBezTo>
                  <a:pt x="1878" y="4501"/>
                  <a:pt x="1092" y="4500"/>
                  <a:pt x="987" y="4501"/>
                </a:cubicBezTo>
                <a:cubicBezTo>
                  <a:pt x="967" y="4502"/>
                  <a:pt x="963" y="4495"/>
                  <a:pt x="963" y="4477"/>
                </a:cubicBezTo>
                <a:cubicBezTo>
                  <a:pt x="963" y="4175"/>
                  <a:pt x="963" y="2954"/>
                  <a:pt x="963" y="2653"/>
                </a:cubicBezTo>
                <a:cubicBezTo>
                  <a:pt x="963" y="2577"/>
                  <a:pt x="932" y="2517"/>
                  <a:pt x="869" y="2477"/>
                </a:cubicBezTo>
                <a:cubicBezTo>
                  <a:pt x="796" y="2432"/>
                  <a:pt x="701" y="2439"/>
                  <a:pt x="638" y="2499"/>
                </a:cubicBezTo>
                <a:cubicBezTo>
                  <a:pt x="559" y="2576"/>
                  <a:pt x="465" y="2618"/>
                  <a:pt x="354" y="2611"/>
                </a:cubicBezTo>
                <a:cubicBezTo>
                  <a:pt x="251" y="2604"/>
                  <a:pt x="165" y="2560"/>
                  <a:pt x="99" y="2480"/>
                </a:cubicBezTo>
                <a:cubicBezTo>
                  <a:pt x="20" y="2384"/>
                  <a:pt x="0" y="2273"/>
                  <a:pt x="31" y="2154"/>
                </a:cubicBezTo>
                <a:cubicBezTo>
                  <a:pt x="52" y="2075"/>
                  <a:pt x="98" y="2011"/>
                  <a:pt x="165" y="1962"/>
                </a:cubicBezTo>
                <a:cubicBezTo>
                  <a:pt x="233" y="1914"/>
                  <a:pt x="308" y="1890"/>
                  <a:pt x="390" y="1894"/>
                </a:cubicBezTo>
                <a:cubicBezTo>
                  <a:pt x="470" y="1897"/>
                  <a:pt x="543" y="1924"/>
                  <a:pt x="605" y="1977"/>
                </a:cubicBezTo>
                <a:cubicBezTo>
                  <a:pt x="639" y="2006"/>
                  <a:pt x="670" y="2038"/>
                  <a:pt x="715" y="2049"/>
                </a:cubicBezTo>
                <a:cubicBezTo>
                  <a:pt x="814" y="2075"/>
                  <a:pt x="912" y="2023"/>
                  <a:pt x="948" y="1933"/>
                </a:cubicBezTo>
                <a:cubicBezTo>
                  <a:pt x="960" y="1903"/>
                  <a:pt x="963" y="1872"/>
                  <a:pt x="963" y="1840"/>
                </a:cubicBezTo>
                <a:cubicBezTo>
                  <a:pt x="963" y="1696"/>
                  <a:pt x="963" y="632"/>
                  <a:pt x="963" y="488"/>
                </a:cubicBezTo>
                <a:cubicBezTo>
                  <a:pt x="963" y="488"/>
                  <a:pt x="963" y="488"/>
                  <a:pt x="963" y="48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D22D0E66-728B-4E8A-92D8-F070003283D3}"/>
              </a:ext>
            </a:extLst>
          </p:cNvPr>
          <p:cNvSpPr txBox="1"/>
          <p:nvPr/>
        </p:nvSpPr>
        <p:spPr>
          <a:xfrm>
            <a:off x="8500100" y="3266169"/>
            <a:ext cx="28848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1300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La </a:t>
            </a:r>
            <a:r>
              <a:rPr lang="fr-FR" sz="1300" dirty="0">
                <a:solidFill>
                  <a:srgbClr val="282F39"/>
                </a:solidFill>
                <a:latin typeface="Open Sans" panose="020B0606030504020204" pitchFamily="34" charset="0"/>
              </a:rPr>
              <a:t>stratégie commerciale consiste à définir et mettre en œuvre des moyens marketing et commerciaux coordonnés afin d'atteindre les objectifs </a:t>
            </a:r>
            <a:r>
              <a:rPr lang="fr-FR" sz="1300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tracés.</a:t>
            </a:r>
            <a:endParaRPr lang="en-GB" sz="1300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AA16A6FE-D4DD-4E54-A814-88446346296C}"/>
              </a:ext>
            </a:extLst>
          </p:cNvPr>
          <p:cNvSpPr txBox="1"/>
          <p:nvPr/>
        </p:nvSpPr>
        <p:spPr>
          <a:xfrm>
            <a:off x="8500101" y="2839166"/>
            <a:ext cx="3469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b="1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Stratégie commerciale</a:t>
            </a:r>
            <a:endParaRPr lang="en-US" sz="2000" b="1" dirty="0">
              <a:solidFill>
                <a:srgbClr val="282F39"/>
              </a:solidFill>
              <a:latin typeface="Open Sans" panose="020B0606030504020204" pitchFamily="34" charset="0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xmlns="" id="{6699AC3C-FE44-4341-B799-F20DE8937C2B}"/>
              </a:ext>
            </a:extLst>
          </p:cNvPr>
          <p:cNvSpPr txBox="1"/>
          <p:nvPr/>
        </p:nvSpPr>
        <p:spPr>
          <a:xfrm>
            <a:off x="0" y="98767"/>
            <a:ext cx="10661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Elément central manquant pour le commercial  </a:t>
            </a:r>
            <a:endParaRPr lang="en-US" sz="4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84300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7C239D8-6A01-4146-901E-2F237B77237B}"/>
              </a:ext>
            </a:extLst>
          </p:cNvPr>
          <p:cNvSpPr/>
          <p:nvPr/>
        </p:nvSpPr>
        <p:spPr>
          <a:xfrm>
            <a:off x="1297694" y="5493654"/>
            <a:ext cx="3766861" cy="380050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0A9C50-B290-4C30-A65A-9D7AB111D154}"/>
              </a:ext>
            </a:extLst>
          </p:cNvPr>
          <p:cNvSpPr txBox="1"/>
          <p:nvPr/>
        </p:nvSpPr>
        <p:spPr>
          <a:xfrm>
            <a:off x="6514790" y="1277197"/>
            <a:ext cx="41142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70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Objectifs</a:t>
            </a:r>
            <a:endParaRPr lang="en-US" sz="7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xmlns="" id="{6699AC3C-FE44-4341-B799-F20DE8937C2B}"/>
              </a:ext>
            </a:extLst>
          </p:cNvPr>
          <p:cNvSpPr txBox="1"/>
          <p:nvPr/>
        </p:nvSpPr>
        <p:spPr>
          <a:xfrm>
            <a:off x="0" y="76968"/>
            <a:ext cx="8293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Intérêt d’une stratégie commerciale</a:t>
            </a:r>
            <a:endParaRPr lang="en-US" sz="4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81011" y="2732141"/>
            <a:ext cx="5496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000" dirty="0">
                <a:solidFill>
                  <a:srgbClr val="202124"/>
                </a:solidFill>
                <a:latin typeface="Noto Sans" panose="020B0502040504020204"/>
              </a:rPr>
              <a:t>Définir des objectifs </a:t>
            </a:r>
            <a:r>
              <a:rPr lang="fr-FR" sz="2000" dirty="0" smtClean="0">
                <a:solidFill>
                  <a:srgbClr val="202124"/>
                </a:solidFill>
                <a:latin typeface="Noto Sans" panose="020B0502040504020204"/>
              </a:rPr>
              <a:t>commerciaux</a:t>
            </a:r>
            <a:r>
              <a:rPr lang="fr-FR" sz="2000" dirty="0">
                <a:solidFill>
                  <a:srgbClr val="202124"/>
                </a:solidFill>
                <a:latin typeface="Noto Sans" panose="020B0502040504020204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fr-FR" sz="2000" dirty="0" smtClean="0">
                <a:solidFill>
                  <a:srgbClr val="202124"/>
                </a:solidFill>
                <a:latin typeface="Noto Sans" panose="020B0502040504020204"/>
              </a:rPr>
              <a:t>Procéder </a:t>
            </a:r>
            <a:r>
              <a:rPr lang="fr-FR" sz="2000" dirty="0">
                <a:solidFill>
                  <a:srgbClr val="202124"/>
                </a:solidFill>
                <a:latin typeface="Noto Sans" panose="020B0502040504020204"/>
              </a:rPr>
              <a:t>à une analyse stratégique du </a:t>
            </a:r>
            <a:r>
              <a:rPr lang="fr-FR" sz="2000" dirty="0" smtClean="0">
                <a:solidFill>
                  <a:srgbClr val="202124"/>
                </a:solidFill>
                <a:latin typeface="Noto Sans" panose="020B0502040504020204"/>
              </a:rPr>
              <a:t>marché</a:t>
            </a:r>
          </a:p>
        </p:txBody>
      </p:sp>
      <p:grpSp>
        <p:nvGrpSpPr>
          <p:cNvPr id="25" name="Group 10"/>
          <p:cNvGrpSpPr/>
          <p:nvPr/>
        </p:nvGrpSpPr>
        <p:grpSpPr>
          <a:xfrm>
            <a:off x="643208" y="815857"/>
            <a:ext cx="4786312" cy="5039851"/>
            <a:chOff x="5995988" y="2712903"/>
            <a:chExt cx="2457450" cy="2587625"/>
          </a:xfrm>
        </p:grpSpPr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014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roup 240">
            <a:extLst>
              <a:ext uri="{FF2B5EF4-FFF2-40B4-BE49-F238E27FC236}">
                <a16:creationId xmlns:a16="http://schemas.microsoft.com/office/drawing/2014/main" xmlns="" id="{EC605822-8054-41E3-83F4-44BBFF876134}"/>
              </a:ext>
            </a:extLst>
          </p:cNvPr>
          <p:cNvGrpSpPr/>
          <p:nvPr/>
        </p:nvGrpSpPr>
        <p:grpSpPr>
          <a:xfrm>
            <a:off x="3784642" y="1218335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242" name="Freeform 6">
              <a:extLst>
                <a:ext uri="{FF2B5EF4-FFF2-40B4-BE49-F238E27FC236}">
                  <a16:creationId xmlns:a16="http://schemas.microsoft.com/office/drawing/2014/main" xmlns="" id="{3CD091AD-12C0-452A-AAA9-BB34C7F6B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43" name="Freeform 7">
              <a:extLst>
                <a:ext uri="{FF2B5EF4-FFF2-40B4-BE49-F238E27FC236}">
                  <a16:creationId xmlns:a16="http://schemas.microsoft.com/office/drawing/2014/main" xmlns="" id="{9E565781-AED7-4F88-80EE-1905677D5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44" name="Line 9">
              <a:extLst>
                <a:ext uri="{FF2B5EF4-FFF2-40B4-BE49-F238E27FC236}">
                  <a16:creationId xmlns:a16="http://schemas.microsoft.com/office/drawing/2014/main" xmlns="" id="{2B2B7232-8DEB-4550-A3F6-A11429E3DB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45" name="Line 10">
              <a:extLst>
                <a:ext uri="{FF2B5EF4-FFF2-40B4-BE49-F238E27FC236}">
                  <a16:creationId xmlns:a16="http://schemas.microsoft.com/office/drawing/2014/main" xmlns="" id="{240AA8B4-9ACF-4E6F-B8EA-74338B1571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46" name="Freeform 11">
              <a:extLst>
                <a:ext uri="{FF2B5EF4-FFF2-40B4-BE49-F238E27FC236}">
                  <a16:creationId xmlns:a16="http://schemas.microsoft.com/office/drawing/2014/main" xmlns="" id="{F2519281-DE52-4F11-8A41-461384360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xmlns="" id="{E2E952D9-176F-4DBF-908A-C72739DAD3AF}"/>
              </a:ext>
            </a:extLst>
          </p:cNvPr>
          <p:cNvGrpSpPr/>
          <p:nvPr/>
        </p:nvGrpSpPr>
        <p:grpSpPr>
          <a:xfrm>
            <a:off x="2276101" y="1213221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254" name="Freeform 6">
              <a:extLst>
                <a:ext uri="{FF2B5EF4-FFF2-40B4-BE49-F238E27FC236}">
                  <a16:creationId xmlns:a16="http://schemas.microsoft.com/office/drawing/2014/main" xmlns="" id="{3C42EF1D-D20B-4CA9-A88A-3BEFC1CC6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55" name="Freeform 7">
              <a:extLst>
                <a:ext uri="{FF2B5EF4-FFF2-40B4-BE49-F238E27FC236}">
                  <a16:creationId xmlns:a16="http://schemas.microsoft.com/office/drawing/2014/main" xmlns="" id="{FE88189E-3AEE-4A50-9554-E86D97FBD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56" name="Line 9">
              <a:extLst>
                <a:ext uri="{FF2B5EF4-FFF2-40B4-BE49-F238E27FC236}">
                  <a16:creationId xmlns:a16="http://schemas.microsoft.com/office/drawing/2014/main" xmlns="" id="{B88E865E-D8DE-4155-92B1-43354F888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57" name="Line 10">
              <a:extLst>
                <a:ext uri="{FF2B5EF4-FFF2-40B4-BE49-F238E27FC236}">
                  <a16:creationId xmlns:a16="http://schemas.microsoft.com/office/drawing/2014/main" xmlns="" id="{1B846A99-FC93-446F-AFF2-A097FF4EAC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58" name="Freeform 11">
              <a:extLst>
                <a:ext uri="{FF2B5EF4-FFF2-40B4-BE49-F238E27FC236}">
                  <a16:creationId xmlns:a16="http://schemas.microsoft.com/office/drawing/2014/main" xmlns="" id="{5D6B79C2-DF98-472F-84C1-32A4D47B5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xmlns="" id="{28652B8A-90D5-4D71-81A0-DDE44D9A930F}"/>
              </a:ext>
            </a:extLst>
          </p:cNvPr>
          <p:cNvGrpSpPr/>
          <p:nvPr/>
        </p:nvGrpSpPr>
        <p:grpSpPr>
          <a:xfrm>
            <a:off x="1527281" y="1587238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260" name="Freeform 6">
              <a:extLst>
                <a:ext uri="{FF2B5EF4-FFF2-40B4-BE49-F238E27FC236}">
                  <a16:creationId xmlns:a16="http://schemas.microsoft.com/office/drawing/2014/main" xmlns="" id="{0C18C8B1-3E87-4CD5-8B81-1CBC7D074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61" name="Freeform 7">
              <a:extLst>
                <a:ext uri="{FF2B5EF4-FFF2-40B4-BE49-F238E27FC236}">
                  <a16:creationId xmlns:a16="http://schemas.microsoft.com/office/drawing/2014/main" xmlns="" id="{00229CD7-8B0C-4EEF-B644-B7CA04C48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62" name="Line 9">
              <a:extLst>
                <a:ext uri="{FF2B5EF4-FFF2-40B4-BE49-F238E27FC236}">
                  <a16:creationId xmlns:a16="http://schemas.microsoft.com/office/drawing/2014/main" xmlns="" id="{3ECE9852-03FC-4910-8973-18E878A22F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63" name="Line 10">
              <a:extLst>
                <a:ext uri="{FF2B5EF4-FFF2-40B4-BE49-F238E27FC236}">
                  <a16:creationId xmlns:a16="http://schemas.microsoft.com/office/drawing/2014/main" xmlns="" id="{84692EE3-721C-41F0-8CB5-764107773E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64" name="Freeform 11">
              <a:extLst>
                <a:ext uri="{FF2B5EF4-FFF2-40B4-BE49-F238E27FC236}">
                  <a16:creationId xmlns:a16="http://schemas.microsoft.com/office/drawing/2014/main" xmlns="" id="{C708FA77-E450-45EE-8376-16C12956A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xmlns="" id="{669E9103-3ACE-4877-B99B-44A6DE8709AC}"/>
              </a:ext>
            </a:extLst>
          </p:cNvPr>
          <p:cNvGrpSpPr/>
          <p:nvPr/>
        </p:nvGrpSpPr>
        <p:grpSpPr>
          <a:xfrm>
            <a:off x="786419" y="3201911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272" name="Freeform 6">
              <a:extLst>
                <a:ext uri="{FF2B5EF4-FFF2-40B4-BE49-F238E27FC236}">
                  <a16:creationId xmlns:a16="http://schemas.microsoft.com/office/drawing/2014/main" xmlns="" id="{5DDCBEFF-B58D-48B2-8002-552324FFD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73" name="Freeform 7">
              <a:extLst>
                <a:ext uri="{FF2B5EF4-FFF2-40B4-BE49-F238E27FC236}">
                  <a16:creationId xmlns:a16="http://schemas.microsoft.com/office/drawing/2014/main" xmlns="" id="{8BEF0513-6AC9-43A4-A2A0-63C19EEDA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74" name="Line 9">
              <a:extLst>
                <a:ext uri="{FF2B5EF4-FFF2-40B4-BE49-F238E27FC236}">
                  <a16:creationId xmlns:a16="http://schemas.microsoft.com/office/drawing/2014/main" xmlns="" id="{BA6A2360-B5CF-4F65-999B-A65D24AAF1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75" name="Line 10">
              <a:extLst>
                <a:ext uri="{FF2B5EF4-FFF2-40B4-BE49-F238E27FC236}">
                  <a16:creationId xmlns:a16="http://schemas.microsoft.com/office/drawing/2014/main" xmlns="" id="{A2D73730-67AA-45EE-A82C-E344697B45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76" name="Freeform 11">
              <a:extLst>
                <a:ext uri="{FF2B5EF4-FFF2-40B4-BE49-F238E27FC236}">
                  <a16:creationId xmlns:a16="http://schemas.microsoft.com/office/drawing/2014/main" xmlns="" id="{A662CA63-14F6-4B6A-8327-4A230D755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xmlns="" id="{B6F11EAF-442D-466B-B20B-F05D2FA21020}"/>
              </a:ext>
            </a:extLst>
          </p:cNvPr>
          <p:cNvGrpSpPr/>
          <p:nvPr/>
        </p:nvGrpSpPr>
        <p:grpSpPr>
          <a:xfrm>
            <a:off x="966471" y="4150679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278" name="Freeform 6">
              <a:extLst>
                <a:ext uri="{FF2B5EF4-FFF2-40B4-BE49-F238E27FC236}">
                  <a16:creationId xmlns:a16="http://schemas.microsoft.com/office/drawing/2014/main" xmlns="" id="{6D11FE58-0625-4F90-9B56-796CC252E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79" name="Freeform 7">
              <a:extLst>
                <a:ext uri="{FF2B5EF4-FFF2-40B4-BE49-F238E27FC236}">
                  <a16:creationId xmlns:a16="http://schemas.microsoft.com/office/drawing/2014/main" xmlns="" id="{9411714A-4A8F-4F39-8F47-BEE1DBF5A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80" name="Line 9">
              <a:extLst>
                <a:ext uri="{FF2B5EF4-FFF2-40B4-BE49-F238E27FC236}">
                  <a16:creationId xmlns:a16="http://schemas.microsoft.com/office/drawing/2014/main" xmlns="" id="{DA959FAF-645A-4E53-B509-249DED222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81" name="Line 10">
              <a:extLst>
                <a:ext uri="{FF2B5EF4-FFF2-40B4-BE49-F238E27FC236}">
                  <a16:creationId xmlns:a16="http://schemas.microsoft.com/office/drawing/2014/main" xmlns="" id="{27C50D6C-9BF5-43CA-900E-1AFA1630CE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82" name="Freeform 11">
              <a:extLst>
                <a:ext uri="{FF2B5EF4-FFF2-40B4-BE49-F238E27FC236}">
                  <a16:creationId xmlns:a16="http://schemas.microsoft.com/office/drawing/2014/main" xmlns="" id="{E80A7B7D-76EC-4909-B413-006BAD779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xmlns="" id="{EA9DBDB7-C164-44D9-8524-E2ED671C8807}"/>
              </a:ext>
            </a:extLst>
          </p:cNvPr>
          <p:cNvGrpSpPr/>
          <p:nvPr/>
        </p:nvGrpSpPr>
        <p:grpSpPr>
          <a:xfrm>
            <a:off x="1470636" y="4751259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284" name="Freeform 6">
              <a:extLst>
                <a:ext uri="{FF2B5EF4-FFF2-40B4-BE49-F238E27FC236}">
                  <a16:creationId xmlns:a16="http://schemas.microsoft.com/office/drawing/2014/main" xmlns="" id="{3C986B72-9DD5-48E2-A089-057A1B1FE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85" name="Freeform 7">
              <a:extLst>
                <a:ext uri="{FF2B5EF4-FFF2-40B4-BE49-F238E27FC236}">
                  <a16:creationId xmlns:a16="http://schemas.microsoft.com/office/drawing/2014/main" xmlns="" id="{53BAFDB1-85E6-46F8-8601-624FDAC3E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86" name="Line 9">
              <a:extLst>
                <a:ext uri="{FF2B5EF4-FFF2-40B4-BE49-F238E27FC236}">
                  <a16:creationId xmlns:a16="http://schemas.microsoft.com/office/drawing/2014/main" xmlns="" id="{E7E4743A-60E3-4C4D-B21F-F9CAE72025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87" name="Line 10">
              <a:extLst>
                <a:ext uri="{FF2B5EF4-FFF2-40B4-BE49-F238E27FC236}">
                  <a16:creationId xmlns:a16="http://schemas.microsoft.com/office/drawing/2014/main" xmlns="" id="{B6FA1DD0-89C8-4D23-9A8A-1179923BE2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88" name="Freeform 11">
              <a:extLst>
                <a:ext uri="{FF2B5EF4-FFF2-40B4-BE49-F238E27FC236}">
                  <a16:creationId xmlns:a16="http://schemas.microsoft.com/office/drawing/2014/main" xmlns="" id="{9ED32C95-3E33-4412-9270-3E08A8F6D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xmlns="" id="{63EB817C-736D-4658-8397-7F8B4B6936E2}"/>
              </a:ext>
            </a:extLst>
          </p:cNvPr>
          <p:cNvGrpSpPr/>
          <p:nvPr/>
        </p:nvGrpSpPr>
        <p:grpSpPr>
          <a:xfrm>
            <a:off x="2258213" y="5167361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290" name="Freeform 6">
              <a:extLst>
                <a:ext uri="{FF2B5EF4-FFF2-40B4-BE49-F238E27FC236}">
                  <a16:creationId xmlns:a16="http://schemas.microsoft.com/office/drawing/2014/main" xmlns="" id="{B5EB4293-61D0-449A-8DAB-A6AE1830A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91" name="Freeform 7">
              <a:extLst>
                <a:ext uri="{FF2B5EF4-FFF2-40B4-BE49-F238E27FC236}">
                  <a16:creationId xmlns:a16="http://schemas.microsoft.com/office/drawing/2014/main" xmlns="" id="{46764FB3-4CAA-4BDC-87E0-57B048C15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92" name="Line 9">
              <a:extLst>
                <a:ext uri="{FF2B5EF4-FFF2-40B4-BE49-F238E27FC236}">
                  <a16:creationId xmlns:a16="http://schemas.microsoft.com/office/drawing/2014/main" xmlns="" id="{C8F718EA-9B47-46AC-9D5A-06D5178EF9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93" name="Line 10">
              <a:extLst>
                <a:ext uri="{FF2B5EF4-FFF2-40B4-BE49-F238E27FC236}">
                  <a16:creationId xmlns:a16="http://schemas.microsoft.com/office/drawing/2014/main" xmlns="" id="{DBE0E948-4983-4E9A-AB79-0CC1DD3C32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94" name="Freeform 11">
              <a:extLst>
                <a:ext uri="{FF2B5EF4-FFF2-40B4-BE49-F238E27FC236}">
                  <a16:creationId xmlns:a16="http://schemas.microsoft.com/office/drawing/2014/main" xmlns="" id="{1AEC9636-CCDA-4392-91BD-CF69E92AD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xmlns="" id="{E047C4A4-8BF2-46EC-9C9E-25F7E4E11DF7}"/>
              </a:ext>
            </a:extLst>
          </p:cNvPr>
          <p:cNvGrpSpPr/>
          <p:nvPr/>
        </p:nvGrpSpPr>
        <p:grpSpPr>
          <a:xfrm>
            <a:off x="3185373" y="5206255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296" name="Freeform 6">
              <a:extLst>
                <a:ext uri="{FF2B5EF4-FFF2-40B4-BE49-F238E27FC236}">
                  <a16:creationId xmlns:a16="http://schemas.microsoft.com/office/drawing/2014/main" xmlns="" id="{EA634187-178B-4304-8537-00F2C4C4C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97" name="Freeform 7">
              <a:extLst>
                <a:ext uri="{FF2B5EF4-FFF2-40B4-BE49-F238E27FC236}">
                  <a16:creationId xmlns:a16="http://schemas.microsoft.com/office/drawing/2014/main" xmlns="" id="{2D22B0A9-2D1F-4C16-9A2B-28E12EBEB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98" name="Line 9">
              <a:extLst>
                <a:ext uri="{FF2B5EF4-FFF2-40B4-BE49-F238E27FC236}">
                  <a16:creationId xmlns:a16="http://schemas.microsoft.com/office/drawing/2014/main" xmlns="" id="{72239473-85E2-49EB-BE43-88538DDA4D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99" name="Line 10">
              <a:extLst>
                <a:ext uri="{FF2B5EF4-FFF2-40B4-BE49-F238E27FC236}">
                  <a16:creationId xmlns:a16="http://schemas.microsoft.com/office/drawing/2014/main" xmlns="" id="{81B9E79C-D5CF-499D-B348-5E92497296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00" name="Freeform 11">
              <a:extLst>
                <a:ext uri="{FF2B5EF4-FFF2-40B4-BE49-F238E27FC236}">
                  <a16:creationId xmlns:a16="http://schemas.microsoft.com/office/drawing/2014/main" xmlns="" id="{7C72C001-5E96-4E80-891D-F81A536CD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xmlns="" id="{450E603F-14FC-4687-B652-C9DCF44D1353}"/>
              </a:ext>
            </a:extLst>
          </p:cNvPr>
          <p:cNvGrpSpPr/>
          <p:nvPr/>
        </p:nvGrpSpPr>
        <p:grpSpPr>
          <a:xfrm>
            <a:off x="4003935" y="5045413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302" name="Freeform 6">
              <a:extLst>
                <a:ext uri="{FF2B5EF4-FFF2-40B4-BE49-F238E27FC236}">
                  <a16:creationId xmlns:a16="http://schemas.microsoft.com/office/drawing/2014/main" xmlns="" id="{DF6AAFC7-4C57-44C7-B7A5-5FD16EC15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03" name="Freeform 7">
              <a:extLst>
                <a:ext uri="{FF2B5EF4-FFF2-40B4-BE49-F238E27FC236}">
                  <a16:creationId xmlns:a16="http://schemas.microsoft.com/office/drawing/2014/main" xmlns="" id="{0B09EF49-1E05-42C6-ACEF-CC776ACCE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04" name="Line 9">
              <a:extLst>
                <a:ext uri="{FF2B5EF4-FFF2-40B4-BE49-F238E27FC236}">
                  <a16:creationId xmlns:a16="http://schemas.microsoft.com/office/drawing/2014/main" xmlns="" id="{81E32BD8-F610-4877-A14C-DC3D3F97BB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05" name="Line 10">
              <a:extLst>
                <a:ext uri="{FF2B5EF4-FFF2-40B4-BE49-F238E27FC236}">
                  <a16:creationId xmlns:a16="http://schemas.microsoft.com/office/drawing/2014/main" xmlns="" id="{F08C351F-B0C7-4D59-8223-38DD0E9C67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06" name="Freeform 11">
              <a:extLst>
                <a:ext uri="{FF2B5EF4-FFF2-40B4-BE49-F238E27FC236}">
                  <a16:creationId xmlns:a16="http://schemas.microsoft.com/office/drawing/2014/main" xmlns="" id="{D41905F6-F076-4A41-870C-F52827398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804" name="Group 803">
            <a:extLst>
              <a:ext uri="{FF2B5EF4-FFF2-40B4-BE49-F238E27FC236}">
                <a16:creationId xmlns:a16="http://schemas.microsoft.com/office/drawing/2014/main" xmlns="" id="{555FBBC0-C764-437E-9FCC-BEAB8D8DEAD6}"/>
              </a:ext>
            </a:extLst>
          </p:cNvPr>
          <p:cNvGrpSpPr/>
          <p:nvPr/>
        </p:nvGrpSpPr>
        <p:grpSpPr>
          <a:xfrm>
            <a:off x="1032647" y="2286655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805" name="Freeform 6">
              <a:extLst>
                <a:ext uri="{FF2B5EF4-FFF2-40B4-BE49-F238E27FC236}">
                  <a16:creationId xmlns:a16="http://schemas.microsoft.com/office/drawing/2014/main" xmlns="" id="{8DD3275C-1097-405A-873A-CA355CC90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806" name="Freeform 7">
              <a:extLst>
                <a:ext uri="{FF2B5EF4-FFF2-40B4-BE49-F238E27FC236}">
                  <a16:creationId xmlns:a16="http://schemas.microsoft.com/office/drawing/2014/main" xmlns="" id="{8385E648-B057-4343-97EC-FCFE433F6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807" name="Line 9">
              <a:extLst>
                <a:ext uri="{FF2B5EF4-FFF2-40B4-BE49-F238E27FC236}">
                  <a16:creationId xmlns:a16="http://schemas.microsoft.com/office/drawing/2014/main" xmlns="" id="{D0F55770-6456-47A1-90CA-454B778A8B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808" name="Line 10">
              <a:extLst>
                <a:ext uri="{FF2B5EF4-FFF2-40B4-BE49-F238E27FC236}">
                  <a16:creationId xmlns:a16="http://schemas.microsoft.com/office/drawing/2014/main" xmlns="" id="{D1D84A7E-E3A8-4911-8C39-C4FECDAB0F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809" name="Freeform 11">
              <a:extLst>
                <a:ext uri="{FF2B5EF4-FFF2-40B4-BE49-F238E27FC236}">
                  <a16:creationId xmlns:a16="http://schemas.microsoft.com/office/drawing/2014/main" xmlns="" id="{97E1B8C1-2AD2-4624-B406-E94D7074F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810" name="Group 809">
            <a:extLst>
              <a:ext uri="{FF2B5EF4-FFF2-40B4-BE49-F238E27FC236}">
                <a16:creationId xmlns:a16="http://schemas.microsoft.com/office/drawing/2014/main" xmlns="" id="{8D89C849-9D08-4096-AF22-CFA14A2E874F}"/>
              </a:ext>
            </a:extLst>
          </p:cNvPr>
          <p:cNvGrpSpPr/>
          <p:nvPr/>
        </p:nvGrpSpPr>
        <p:grpSpPr>
          <a:xfrm>
            <a:off x="3032288" y="1149323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811" name="Freeform 6">
              <a:extLst>
                <a:ext uri="{FF2B5EF4-FFF2-40B4-BE49-F238E27FC236}">
                  <a16:creationId xmlns:a16="http://schemas.microsoft.com/office/drawing/2014/main" xmlns="" id="{280280C7-6DE6-4512-AB30-7EB4315C8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812" name="Freeform 7">
              <a:extLst>
                <a:ext uri="{FF2B5EF4-FFF2-40B4-BE49-F238E27FC236}">
                  <a16:creationId xmlns:a16="http://schemas.microsoft.com/office/drawing/2014/main" xmlns="" id="{F6F37ABD-F889-42DF-AB9B-95D0E02E5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813" name="Line 9">
              <a:extLst>
                <a:ext uri="{FF2B5EF4-FFF2-40B4-BE49-F238E27FC236}">
                  <a16:creationId xmlns:a16="http://schemas.microsoft.com/office/drawing/2014/main" xmlns="" id="{C627FB2E-83A9-4C95-AF12-BAA7A6F76D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814" name="Line 10">
              <a:extLst>
                <a:ext uri="{FF2B5EF4-FFF2-40B4-BE49-F238E27FC236}">
                  <a16:creationId xmlns:a16="http://schemas.microsoft.com/office/drawing/2014/main" xmlns="" id="{9CDFCA89-A969-400C-8F05-4D92F23382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815" name="Freeform 11">
              <a:extLst>
                <a:ext uri="{FF2B5EF4-FFF2-40B4-BE49-F238E27FC236}">
                  <a16:creationId xmlns:a16="http://schemas.microsoft.com/office/drawing/2014/main" xmlns="" id="{0620DA56-86CC-4A65-BAAD-877C24682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xmlns="" id="{8F51CF94-DC15-46B9-9401-07B2D5FFAD9B}"/>
              </a:ext>
            </a:extLst>
          </p:cNvPr>
          <p:cNvGrpSpPr/>
          <p:nvPr/>
        </p:nvGrpSpPr>
        <p:grpSpPr>
          <a:xfrm>
            <a:off x="5145010" y="3003954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224" name="Freeform 6">
              <a:extLst>
                <a:ext uri="{FF2B5EF4-FFF2-40B4-BE49-F238E27FC236}">
                  <a16:creationId xmlns:a16="http://schemas.microsoft.com/office/drawing/2014/main" xmlns="" id="{819ED5F7-FF9A-4DB7-9C9C-DFD5E6959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25" name="Freeform 7">
              <a:extLst>
                <a:ext uri="{FF2B5EF4-FFF2-40B4-BE49-F238E27FC236}">
                  <a16:creationId xmlns:a16="http://schemas.microsoft.com/office/drawing/2014/main" xmlns="" id="{7C99CAB4-186C-41F1-AB3F-C25C36517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26" name="Line 9">
              <a:extLst>
                <a:ext uri="{FF2B5EF4-FFF2-40B4-BE49-F238E27FC236}">
                  <a16:creationId xmlns:a16="http://schemas.microsoft.com/office/drawing/2014/main" xmlns="" id="{2A44BB58-0CC1-41E8-80B0-BFA4575340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27" name="Line 10">
              <a:extLst>
                <a:ext uri="{FF2B5EF4-FFF2-40B4-BE49-F238E27FC236}">
                  <a16:creationId xmlns:a16="http://schemas.microsoft.com/office/drawing/2014/main" xmlns="" id="{51DEEC2E-B9CE-4432-952D-004EFD56B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28" name="Freeform 11">
              <a:extLst>
                <a:ext uri="{FF2B5EF4-FFF2-40B4-BE49-F238E27FC236}">
                  <a16:creationId xmlns:a16="http://schemas.microsoft.com/office/drawing/2014/main" xmlns="" id="{EE4397E3-3471-45A7-A52A-F691E7983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xmlns="" id="{D30B3CE2-942A-437F-AAFF-8CB21635CA33}"/>
              </a:ext>
            </a:extLst>
          </p:cNvPr>
          <p:cNvGrpSpPr/>
          <p:nvPr/>
        </p:nvGrpSpPr>
        <p:grpSpPr>
          <a:xfrm>
            <a:off x="4408513" y="1596748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236" name="Freeform 6">
              <a:extLst>
                <a:ext uri="{FF2B5EF4-FFF2-40B4-BE49-F238E27FC236}">
                  <a16:creationId xmlns:a16="http://schemas.microsoft.com/office/drawing/2014/main" xmlns="" id="{A58DC678-FB44-44ED-84D8-E70D89478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37" name="Freeform 7">
              <a:extLst>
                <a:ext uri="{FF2B5EF4-FFF2-40B4-BE49-F238E27FC236}">
                  <a16:creationId xmlns:a16="http://schemas.microsoft.com/office/drawing/2014/main" xmlns="" id="{62008ECD-BC57-42CB-9C6A-85910F7EE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38" name="Line 9">
              <a:extLst>
                <a:ext uri="{FF2B5EF4-FFF2-40B4-BE49-F238E27FC236}">
                  <a16:creationId xmlns:a16="http://schemas.microsoft.com/office/drawing/2014/main" xmlns="" id="{AA70938D-702C-4A66-9DD2-7C7C456D6F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39" name="Line 10">
              <a:extLst>
                <a:ext uri="{FF2B5EF4-FFF2-40B4-BE49-F238E27FC236}">
                  <a16:creationId xmlns:a16="http://schemas.microsoft.com/office/drawing/2014/main" xmlns="" id="{15619A9E-35FF-4D55-80C8-3722E6F8A0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40" name="Freeform 11">
              <a:extLst>
                <a:ext uri="{FF2B5EF4-FFF2-40B4-BE49-F238E27FC236}">
                  <a16:creationId xmlns:a16="http://schemas.microsoft.com/office/drawing/2014/main" xmlns="" id="{5CA2B63A-6023-4456-B050-F506D1389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xmlns="" id="{27821A0E-4C4F-47A8-B739-DE3C9306BF89}"/>
              </a:ext>
            </a:extLst>
          </p:cNvPr>
          <p:cNvGrpSpPr/>
          <p:nvPr/>
        </p:nvGrpSpPr>
        <p:grpSpPr>
          <a:xfrm>
            <a:off x="4609773" y="4587876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308" name="Freeform 6">
              <a:extLst>
                <a:ext uri="{FF2B5EF4-FFF2-40B4-BE49-F238E27FC236}">
                  <a16:creationId xmlns:a16="http://schemas.microsoft.com/office/drawing/2014/main" xmlns="" id="{742727E5-03D9-4404-B891-96DC06F98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09" name="Freeform 7">
              <a:extLst>
                <a:ext uri="{FF2B5EF4-FFF2-40B4-BE49-F238E27FC236}">
                  <a16:creationId xmlns:a16="http://schemas.microsoft.com/office/drawing/2014/main" xmlns="" id="{0D478591-BFD0-479D-B529-2204FF212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10" name="Line 9">
              <a:extLst>
                <a:ext uri="{FF2B5EF4-FFF2-40B4-BE49-F238E27FC236}">
                  <a16:creationId xmlns:a16="http://schemas.microsoft.com/office/drawing/2014/main" xmlns="" id="{9F922E77-A0B0-4B3F-81E7-D8BE736D80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11" name="Line 10">
              <a:extLst>
                <a:ext uri="{FF2B5EF4-FFF2-40B4-BE49-F238E27FC236}">
                  <a16:creationId xmlns:a16="http://schemas.microsoft.com/office/drawing/2014/main" xmlns="" id="{3151493B-19D4-4449-850A-E358FE1763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12" name="Freeform 11">
              <a:extLst>
                <a:ext uri="{FF2B5EF4-FFF2-40B4-BE49-F238E27FC236}">
                  <a16:creationId xmlns:a16="http://schemas.microsoft.com/office/drawing/2014/main" xmlns="" id="{5F3D8437-358E-4E5F-A6C7-D644DF406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xmlns="" id="{59C0C245-25D5-4C9A-BCF2-3065785A1234}"/>
              </a:ext>
            </a:extLst>
          </p:cNvPr>
          <p:cNvGrpSpPr/>
          <p:nvPr/>
        </p:nvGrpSpPr>
        <p:grpSpPr>
          <a:xfrm>
            <a:off x="5069977" y="3951809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314" name="Freeform 6">
              <a:extLst>
                <a:ext uri="{FF2B5EF4-FFF2-40B4-BE49-F238E27FC236}">
                  <a16:creationId xmlns:a16="http://schemas.microsoft.com/office/drawing/2014/main" xmlns="" id="{2DD9F251-21E9-4F54-9444-3C5EC553C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15" name="Freeform 7">
              <a:extLst>
                <a:ext uri="{FF2B5EF4-FFF2-40B4-BE49-F238E27FC236}">
                  <a16:creationId xmlns:a16="http://schemas.microsoft.com/office/drawing/2014/main" xmlns="" id="{7FF7E352-D2D2-4798-AF41-660CF5D15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16" name="Line 9">
              <a:extLst>
                <a:ext uri="{FF2B5EF4-FFF2-40B4-BE49-F238E27FC236}">
                  <a16:creationId xmlns:a16="http://schemas.microsoft.com/office/drawing/2014/main" xmlns="" id="{9EAFBB31-56F6-4F69-9C5F-791DDED24E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17" name="Line 10">
              <a:extLst>
                <a:ext uri="{FF2B5EF4-FFF2-40B4-BE49-F238E27FC236}">
                  <a16:creationId xmlns:a16="http://schemas.microsoft.com/office/drawing/2014/main" xmlns="" id="{6CCDF502-EFB5-430A-90C3-D796412B59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18" name="Freeform 11">
              <a:extLst>
                <a:ext uri="{FF2B5EF4-FFF2-40B4-BE49-F238E27FC236}">
                  <a16:creationId xmlns:a16="http://schemas.microsoft.com/office/drawing/2014/main" xmlns="" id="{DE913145-F49D-41BF-AC1B-7C83FDA8C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xmlns="" id="{0DFD2BF8-54D9-4C48-B273-C9AF491D2A94}"/>
              </a:ext>
            </a:extLst>
          </p:cNvPr>
          <p:cNvGrpSpPr/>
          <p:nvPr/>
        </p:nvGrpSpPr>
        <p:grpSpPr>
          <a:xfrm>
            <a:off x="4879299" y="2190278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230" name="Freeform 6">
              <a:extLst>
                <a:ext uri="{FF2B5EF4-FFF2-40B4-BE49-F238E27FC236}">
                  <a16:creationId xmlns:a16="http://schemas.microsoft.com/office/drawing/2014/main" xmlns="" id="{6BC6A071-62BB-4802-AC2A-5561EABCD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31" name="Freeform 7">
              <a:extLst>
                <a:ext uri="{FF2B5EF4-FFF2-40B4-BE49-F238E27FC236}">
                  <a16:creationId xmlns:a16="http://schemas.microsoft.com/office/drawing/2014/main" xmlns="" id="{83BCECE9-0A0B-4A8B-83EF-9A133923B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32" name="Line 9">
              <a:extLst>
                <a:ext uri="{FF2B5EF4-FFF2-40B4-BE49-F238E27FC236}">
                  <a16:creationId xmlns:a16="http://schemas.microsoft.com/office/drawing/2014/main" xmlns="" id="{D260579D-8A0A-4952-9F9B-20FC559C9B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33" name="Line 10">
              <a:extLst>
                <a:ext uri="{FF2B5EF4-FFF2-40B4-BE49-F238E27FC236}">
                  <a16:creationId xmlns:a16="http://schemas.microsoft.com/office/drawing/2014/main" xmlns="" id="{DB20F058-D444-4996-9382-E7EC640BE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34" name="Freeform 11">
              <a:extLst>
                <a:ext uri="{FF2B5EF4-FFF2-40B4-BE49-F238E27FC236}">
                  <a16:creationId xmlns:a16="http://schemas.microsoft.com/office/drawing/2014/main" xmlns="" id="{C3EEEC35-4BA4-46A9-AF94-5D1990F25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sp>
        <p:nvSpPr>
          <p:cNvPr id="247" name="Oval 246">
            <a:extLst>
              <a:ext uri="{FF2B5EF4-FFF2-40B4-BE49-F238E27FC236}">
                <a16:creationId xmlns:a16="http://schemas.microsoft.com/office/drawing/2014/main" xmlns="" id="{255F3B90-5992-467A-BC41-065FDC9F315B}"/>
              </a:ext>
            </a:extLst>
          </p:cNvPr>
          <p:cNvSpPr/>
          <p:nvPr/>
        </p:nvSpPr>
        <p:spPr>
          <a:xfrm>
            <a:off x="492414" y="938081"/>
            <a:ext cx="5278204" cy="5278198"/>
          </a:xfrm>
          <a:prstGeom prst="ellipse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32" name="Rectangle: Rounded Corners 831">
            <a:extLst>
              <a:ext uri="{FF2B5EF4-FFF2-40B4-BE49-F238E27FC236}">
                <a16:creationId xmlns:a16="http://schemas.microsoft.com/office/drawing/2014/main" xmlns="" id="{E9328F35-7099-43C7-B841-FF2F66124DD8}"/>
              </a:ext>
            </a:extLst>
          </p:cNvPr>
          <p:cNvSpPr/>
          <p:nvPr/>
        </p:nvSpPr>
        <p:spPr>
          <a:xfrm>
            <a:off x="7055063" y="2020871"/>
            <a:ext cx="3877242" cy="3562071"/>
          </a:xfrm>
          <a:prstGeom prst="roundRect">
            <a:avLst>
              <a:gd name="adj" fmla="val 3334"/>
            </a:avLst>
          </a:prstGeom>
          <a:solidFill>
            <a:schemeClr val="tx1">
              <a:lumMod val="75000"/>
              <a:lumOff val="2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9A64847-F02E-4B3A-9965-DBA5A96A18A2}"/>
              </a:ext>
            </a:extLst>
          </p:cNvPr>
          <p:cNvSpPr txBox="1"/>
          <p:nvPr/>
        </p:nvSpPr>
        <p:spPr>
          <a:xfrm>
            <a:off x="-6146" y="-57802"/>
            <a:ext cx="58623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5000" b="1" dirty="0" smtClean="0">
                <a:solidFill>
                  <a:srgbClr val="FFFFFF"/>
                </a:solidFill>
                <a:latin typeface="Noto Sans" panose="020B0502040504020204"/>
                <a:ea typeface="Noto Sans" panose="020B0502040504020204" pitchFamily="34"/>
                <a:cs typeface="Noto Sans" panose="020B0502040504020204" pitchFamily="34"/>
              </a:rPr>
              <a:t>Analyse du marché</a:t>
            </a:r>
            <a:endParaRPr lang="en-US" sz="5000" b="1" dirty="0">
              <a:solidFill>
                <a:srgbClr val="FFFFFF"/>
              </a:solidFill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xmlns="" id="{CF92AA61-1454-4FE0-8328-43E379AA445B}"/>
              </a:ext>
            </a:extLst>
          </p:cNvPr>
          <p:cNvSpPr/>
          <p:nvPr/>
        </p:nvSpPr>
        <p:spPr>
          <a:xfrm>
            <a:off x="2050318" y="2522348"/>
            <a:ext cx="2152760" cy="2152759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0F6D6155-E00F-477B-AD14-5F1EF735F5F5}"/>
              </a:ext>
            </a:extLst>
          </p:cNvPr>
          <p:cNvGrpSpPr/>
          <p:nvPr/>
        </p:nvGrpSpPr>
        <p:grpSpPr>
          <a:xfrm>
            <a:off x="2262218" y="3134822"/>
            <a:ext cx="306170" cy="752558"/>
            <a:chOff x="3046413" y="2012950"/>
            <a:chExt cx="1851025" cy="4549776"/>
          </a:xfrm>
          <a:solidFill>
            <a:schemeClr val="accent4"/>
          </a:solidFill>
        </p:grpSpPr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xmlns="" id="{53B2D22F-C8A5-4D48-BC1C-5C23C9679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xmlns="" id="{D9D31636-4CC7-4321-945D-0A7EF1288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71" name="Line 9">
              <a:extLst>
                <a:ext uri="{FF2B5EF4-FFF2-40B4-BE49-F238E27FC236}">
                  <a16:creationId xmlns:a16="http://schemas.microsoft.com/office/drawing/2014/main" xmlns="" id="{A7001469-D22F-4321-9C43-B535008CB0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72" name="Line 10">
              <a:extLst>
                <a:ext uri="{FF2B5EF4-FFF2-40B4-BE49-F238E27FC236}">
                  <a16:creationId xmlns:a16="http://schemas.microsoft.com/office/drawing/2014/main" xmlns="" id="{BB24ABA3-8460-4A8D-BF42-D23741D7A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73" name="Freeform 11">
              <a:extLst>
                <a:ext uri="{FF2B5EF4-FFF2-40B4-BE49-F238E27FC236}">
                  <a16:creationId xmlns:a16="http://schemas.microsoft.com/office/drawing/2014/main" xmlns="" id="{1A51E98E-38E4-44F9-AFBE-B1DF5AF4F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3A1FC4C0-4D58-4EFB-9C99-26ABC027D289}"/>
              </a:ext>
            </a:extLst>
          </p:cNvPr>
          <p:cNvGrpSpPr/>
          <p:nvPr/>
        </p:nvGrpSpPr>
        <p:grpSpPr>
          <a:xfrm>
            <a:off x="2584168" y="2733442"/>
            <a:ext cx="306170" cy="752558"/>
            <a:chOff x="3046413" y="2012950"/>
            <a:chExt cx="1851025" cy="4549776"/>
          </a:xfrm>
          <a:solidFill>
            <a:schemeClr val="accent4"/>
          </a:solidFill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xmlns="" id="{9D6778C7-81A9-4C0A-B423-0B7CCD849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xmlns="" id="{338F30E9-3B16-45A1-A588-E47D1DCA6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22" name="Line 9">
              <a:extLst>
                <a:ext uri="{FF2B5EF4-FFF2-40B4-BE49-F238E27FC236}">
                  <a16:creationId xmlns:a16="http://schemas.microsoft.com/office/drawing/2014/main" xmlns="" id="{E34061EF-6F7E-41A0-BBC6-A364C1119A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23" name="Line 10">
              <a:extLst>
                <a:ext uri="{FF2B5EF4-FFF2-40B4-BE49-F238E27FC236}">
                  <a16:creationId xmlns:a16="http://schemas.microsoft.com/office/drawing/2014/main" xmlns="" id="{5D16D15A-F90C-49B6-AAA8-62104ACCCE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24" name="Freeform 11">
              <a:extLst>
                <a:ext uri="{FF2B5EF4-FFF2-40B4-BE49-F238E27FC236}">
                  <a16:creationId xmlns:a16="http://schemas.microsoft.com/office/drawing/2014/main" xmlns="" id="{8C865ECF-B529-4233-BBCC-A51D5A8A4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E17620A2-EC40-43A6-94F9-E93E5C4A5428}"/>
              </a:ext>
            </a:extLst>
          </p:cNvPr>
          <p:cNvGrpSpPr/>
          <p:nvPr/>
        </p:nvGrpSpPr>
        <p:grpSpPr>
          <a:xfrm>
            <a:off x="2978431" y="2650475"/>
            <a:ext cx="306170" cy="752558"/>
            <a:chOff x="3046413" y="2012950"/>
            <a:chExt cx="1851025" cy="4549776"/>
          </a:xfrm>
          <a:solidFill>
            <a:schemeClr val="accent4"/>
          </a:solidFill>
        </p:grpSpPr>
        <p:sp>
          <p:nvSpPr>
            <p:cNvPr id="126" name="Freeform 6">
              <a:extLst>
                <a:ext uri="{FF2B5EF4-FFF2-40B4-BE49-F238E27FC236}">
                  <a16:creationId xmlns:a16="http://schemas.microsoft.com/office/drawing/2014/main" xmlns="" id="{753921DD-B43F-4ED8-9D63-B3588E0C4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27" name="Freeform 7">
              <a:extLst>
                <a:ext uri="{FF2B5EF4-FFF2-40B4-BE49-F238E27FC236}">
                  <a16:creationId xmlns:a16="http://schemas.microsoft.com/office/drawing/2014/main" xmlns="" id="{FF4C763C-896D-48C7-BC51-FD6DD8565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28" name="Line 9">
              <a:extLst>
                <a:ext uri="{FF2B5EF4-FFF2-40B4-BE49-F238E27FC236}">
                  <a16:creationId xmlns:a16="http://schemas.microsoft.com/office/drawing/2014/main" xmlns="" id="{D277D1D3-4F9D-4C3A-870E-643E8E0E7C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29" name="Line 10">
              <a:extLst>
                <a:ext uri="{FF2B5EF4-FFF2-40B4-BE49-F238E27FC236}">
                  <a16:creationId xmlns:a16="http://schemas.microsoft.com/office/drawing/2014/main" xmlns="" id="{149AC658-ABA5-4BB1-B2D7-5BD70609E3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30" name="Freeform 11">
              <a:extLst>
                <a:ext uri="{FF2B5EF4-FFF2-40B4-BE49-F238E27FC236}">
                  <a16:creationId xmlns:a16="http://schemas.microsoft.com/office/drawing/2014/main" xmlns="" id="{81DB61D8-C69A-41B9-9074-0A0BE9ABC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xmlns="" id="{80F320F5-B1ED-4C77-8955-D71F315A7A84}"/>
              </a:ext>
            </a:extLst>
          </p:cNvPr>
          <p:cNvGrpSpPr/>
          <p:nvPr/>
        </p:nvGrpSpPr>
        <p:grpSpPr>
          <a:xfrm>
            <a:off x="3743255" y="3156946"/>
            <a:ext cx="306170" cy="752558"/>
            <a:chOff x="3046413" y="2012950"/>
            <a:chExt cx="1851025" cy="4549776"/>
          </a:xfrm>
          <a:solidFill>
            <a:schemeClr val="accent4"/>
          </a:solidFill>
        </p:grpSpPr>
        <p:sp>
          <p:nvSpPr>
            <p:cNvPr id="132" name="Freeform 6">
              <a:extLst>
                <a:ext uri="{FF2B5EF4-FFF2-40B4-BE49-F238E27FC236}">
                  <a16:creationId xmlns:a16="http://schemas.microsoft.com/office/drawing/2014/main" xmlns="" id="{EBB37BF2-081B-4FA2-9980-47AFA600E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33" name="Freeform 7">
              <a:extLst>
                <a:ext uri="{FF2B5EF4-FFF2-40B4-BE49-F238E27FC236}">
                  <a16:creationId xmlns:a16="http://schemas.microsoft.com/office/drawing/2014/main" xmlns="" id="{E63F8014-9971-454B-8734-EE00E1BB7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34" name="Line 9">
              <a:extLst>
                <a:ext uri="{FF2B5EF4-FFF2-40B4-BE49-F238E27FC236}">
                  <a16:creationId xmlns:a16="http://schemas.microsoft.com/office/drawing/2014/main" xmlns="" id="{95A9E4D2-6479-4F56-8946-2EC5BDF257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35" name="Line 10">
              <a:extLst>
                <a:ext uri="{FF2B5EF4-FFF2-40B4-BE49-F238E27FC236}">
                  <a16:creationId xmlns:a16="http://schemas.microsoft.com/office/drawing/2014/main" xmlns="" id="{67C63C78-F28A-4EE0-BB71-F133365F9C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38" name="Freeform 11">
              <a:extLst>
                <a:ext uri="{FF2B5EF4-FFF2-40B4-BE49-F238E27FC236}">
                  <a16:creationId xmlns:a16="http://schemas.microsoft.com/office/drawing/2014/main" xmlns="" id="{968C7FB4-4A44-45C0-87AF-A8AE9A012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xmlns="" id="{D6CD9ED7-3525-43FC-8C61-9143FA926781}"/>
              </a:ext>
            </a:extLst>
          </p:cNvPr>
          <p:cNvGrpSpPr/>
          <p:nvPr/>
        </p:nvGrpSpPr>
        <p:grpSpPr>
          <a:xfrm>
            <a:off x="2544801" y="3692917"/>
            <a:ext cx="306170" cy="752558"/>
            <a:chOff x="3046413" y="2012950"/>
            <a:chExt cx="1851025" cy="4549776"/>
          </a:xfrm>
          <a:solidFill>
            <a:schemeClr val="accent4"/>
          </a:solidFill>
        </p:grpSpPr>
        <p:sp>
          <p:nvSpPr>
            <p:cNvPr id="140" name="Freeform 6">
              <a:extLst>
                <a:ext uri="{FF2B5EF4-FFF2-40B4-BE49-F238E27FC236}">
                  <a16:creationId xmlns:a16="http://schemas.microsoft.com/office/drawing/2014/main" xmlns="" id="{7B09306C-04DF-4386-806D-D62D9B118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41" name="Freeform 7">
              <a:extLst>
                <a:ext uri="{FF2B5EF4-FFF2-40B4-BE49-F238E27FC236}">
                  <a16:creationId xmlns:a16="http://schemas.microsoft.com/office/drawing/2014/main" xmlns="" id="{EB58D62F-B043-4B38-BAC4-CEAC58E50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42" name="Line 9">
              <a:extLst>
                <a:ext uri="{FF2B5EF4-FFF2-40B4-BE49-F238E27FC236}">
                  <a16:creationId xmlns:a16="http://schemas.microsoft.com/office/drawing/2014/main" xmlns="" id="{D0A2A664-2247-4945-87CA-3C41CE2098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43" name="Line 10">
              <a:extLst>
                <a:ext uri="{FF2B5EF4-FFF2-40B4-BE49-F238E27FC236}">
                  <a16:creationId xmlns:a16="http://schemas.microsoft.com/office/drawing/2014/main" xmlns="" id="{C442CB45-0330-4498-A1B9-88AB075995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44" name="Freeform 11">
              <a:extLst>
                <a:ext uri="{FF2B5EF4-FFF2-40B4-BE49-F238E27FC236}">
                  <a16:creationId xmlns:a16="http://schemas.microsoft.com/office/drawing/2014/main" xmlns="" id="{656B6275-FA8F-4AD2-B7E7-BAAC77885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xmlns="" id="{D4BD7B01-62F0-4E38-BE30-414EB94461BD}"/>
              </a:ext>
            </a:extLst>
          </p:cNvPr>
          <p:cNvGrpSpPr/>
          <p:nvPr/>
        </p:nvGrpSpPr>
        <p:grpSpPr>
          <a:xfrm>
            <a:off x="2981264" y="3774485"/>
            <a:ext cx="306170" cy="752558"/>
            <a:chOff x="3046413" y="2012950"/>
            <a:chExt cx="1851025" cy="4549776"/>
          </a:xfrm>
          <a:solidFill>
            <a:schemeClr val="accent4"/>
          </a:solidFill>
        </p:grpSpPr>
        <p:sp>
          <p:nvSpPr>
            <p:cNvPr id="146" name="Freeform 6">
              <a:extLst>
                <a:ext uri="{FF2B5EF4-FFF2-40B4-BE49-F238E27FC236}">
                  <a16:creationId xmlns:a16="http://schemas.microsoft.com/office/drawing/2014/main" xmlns="" id="{A3C43103-70AB-4C2E-A2A4-717786D12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47" name="Freeform 7">
              <a:extLst>
                <a:ext uri="{FF2B5EF4-FFF2-40B4-BE49-F238E27FC236}">
                  <a16:creationId xmlns:a16="http://schemas.microsoft.com/office/drawing/2014/main" xmlns="" id="{E1A78BED-73E8-4A05-859C-CA801B081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48" name="Line 9">
              <a:extLst>
                <a:ext uri="{FF2B5EF4-FFF2-40B4-BE49-F238E27FC236}">
                  <a16:creationId xmlns:a16="http://schemas.microsoft.com/office/drawing/2014/main" xmlns="" id="{C966ED4B-1283-4662-B5C2-6833AE4B69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49" name="Line 10">
              <a:extLst>
                <a:ext uri="{FF2B5EF4-FFF2-40B4-BE49-F238E27FC236}">
                  <a16:creationId xmlns:a16="http://schemas.microsoft.com/office/drawing/2014/main" xmlns="" id="{87EDB799-68B4-47F3-A256-D3FBB2348B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50" name="Freeform 11">
              <a:extLst>
                <a:ext uri="{FF2B5EF4-FFF2-40B4-BE49-F238E27FC236}">
                  <a16:creationId xmlns:a16="http://schemas.microsoft.com/office/drawing/2014/main" xmlns="" id="{A2A919D3-BC8E-4577-AC8B-38B9E3F56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xmlns="" id="{4EAC0837-1472-48C6-8AF5-09208C6FA119}"/>
              </a:ext>
            </a:extLst>
          </p:cNvPr>
          <p:cNvGrpSpPr/>
          <p:nvPr/>
        </p:nvGrpSpPr>
        <p:grpSpPr>
          <a:xfrm>
            <a:off x="3971912" y="2017863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158" name="Freeform 6">
              <a:extLst>
                <a:ext uri="{FF2B5EF4-FFF2-40B4-BE49-F238E27FC236}">
                  <a16:creationId xmlns:a16="http://schemas.microsoft.com/office/drawing/2014/main" xmlns="" id="{70DCB40B-8B7E-4B71-9481-F8CC08F48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59" name="Freeform 7">
              <a:extLst>
                <a:ext uri="{FF2B5EF4-FFF2-40B4-BE49-F238E27FC236}">
                  <a16:creationId xmlns:a16="http://schemas.microsoft.com/office/drawing/2014/main" xmlns="" id="{B51C4C84-D979-4EFC-94BC-3B17EC152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60" name="Line 9">
              <a:extLst>
                <a:ext uri="{FF2B5EF4-FFF2-40B4-BE49-F238E27FC236}">
                  <a16:creationId xmlns:a16="http://schemas.microsoft.com/office/drawing/2014/main" xmlns="" id="{6BD27C9F-302F-423C-BB99-A6983A6187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61" name="Line 10">
              <a:extLst>
                <a:ext uri="{FF2B5EF4-FFF2-40B4-BE49-F238E27FC236}">
                  <a16:creationId xmlns:a16="http://schemas.microsoft.com/office/drawing/2014/main" xmlns="" id="{D1E4EB27-4F2A-4DF1-B465-1F5DD08992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62" name="Freeform 11">
              <a:extLst>
                <a:ext uri="{FF2B5EF4-FFF2-40B4-BE49-F238E27FC236}">
                  <a16:creationId xmlns:a16="http://schemas.microsoft.com/office/drawing/2014/main" xmlns="" id="{27965B2A-C62F-4C46-AD06-B34F0B4AA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xmlns="" id="{9812586E-56FC-4DF3-9DB6-F7B16937F5E7}"/>
              </a:ext>
            </a:extLst>
          </p:cNvPr>
          <p:cNvGrpSpPr/>
          <p:nvPr/>
        </p:nvGrpSpPr>
        <p:grpSpPr>
          <a:xfrm>
            <a:off x="3347255" y="1690862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164" name="Freeform 6">
              <a:extLst>
                <a:ext uri="{FF2B5EF4-FFF2-40B4-BE49-F238E27FC236}">
                  <a16:creationId xmlns:a16="http://schemas.microsoft.com/office/drawing/2014/main" xmlns="" id="{576E09EC-0D0A-4123-8457-9C772CAD2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65" name="Freeform 7">
              <a:extLst>
                <a:ext uri="{FF2B5EF4-FFF2-40B4-BE49-F238E27FC236}">
                  <a16:creationId xmlns:a16="http://schemas.microsoft.com/office/drawing/2014/main" xmlns="" id="{762D2CD1-DA59-4EE8-94F4-E97E20022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66" name="Line 9">
              <a:extLst>
                <a:ext uri="{FF2B5EF4-FFF2-40B4-BE49-F238E27FC236}">
                  <a16:creationId xmlns:a16="http://schemas.microsoft.com/office/drawing/2014/main" xmlns="" id="{4E91CCC8-884E-4204-92EC-95B4697470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67" name="Line 10">
              <a:extLst>
                <a:ext uri="{FF2B5EF4-FFF2-40B4-BE49-F238E27FC236}">
                  <a16:creationId xmlns:a16="http://schemas.microsoft.com/office/drawing/2014/main" xmlns="" id="{FEA548DD-A5C3-4E2C-9D51-13836F317E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68" name="Freeform 11">
              <a:extLst>
                <a:ext uri="{FF2B5EF4-FFF2-40B4-BE49-F238E27FC236}">
                  <a16:creationId xmlns:a16="http://schemas.microsoft.com/office/drawing/2014/main" xmlns="" id="{A9C4E95C-2029-4109-9944-2E1CD3932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xmlns="" id="{0C909575-F7D8-4F72-BEC6-906FFE823765}"/>
              </a:ext>
            </a:extLst>
          </p:cNvPr>
          <p:cNvGrpSpPr/>
          <p:nvPr/>
        </p:nvGrpSpPr>
        <p:grpSpPr>
          <a:xfrm>
            <a:off x="2655521" y="1657323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170" name="Freeform 6">
              <a:extLst>
                <a:ext uri="{FF2B5EF4-FFF2-40B4-BE49-F238E27FC236}">
                  <a16:creationId xmlns:a16="http://schemas.microsoft.com/office/drawing/2014/main" xmlns="" id="{C4659FBA-E6B1-4D77-8540-F6FBD34C6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71" name="Freeform 7">
              <a:extLst>
                <a:ext uri="{FF2B5EF4-FFF2-40B4-BE49-F238E27FC236}">
                  <a16:creationId xmlns:a16="http://schemas.microsoft.com/office/drawing/2014/main" xmlns="" id="{5E76E01E-0545-4260-AAE1-045380788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72" name="Line 9">
              <a:extLst>
                <a:ext uri="{FF2B5EF4-FFF2-40B4-BE49-F238E27FC236}">
                  <a16:creationId xmlns:a16="http://schemas.microsoft.com/office/drawing/2014/main" xmlns="" id="{DDF7C93E-34D6-4E1F-9C76-64F81AE082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73" name="Line 10">
              <a:extLst>
                <a:ext uri="{FF2B5EF4-FFF2-40B4-BE49-F238E27FC236}">
                  <a16:creationId xmlns:a16="http://schemas.microsoft.com/office/drawing/2014/main" xmlns="" id="{38528A31-FD9B-4497-8DF8-90D930FB8F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xmlns="" id="{519F0D54-1E69-4040-8D9F-8B95856D1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xmlns="" id="{FFEF53C3-2FB3-412E-B591-8B2849561B4D}"/>
              </a:ext>
            </a:extLst>
          </p:cNvPr>
          <p:cNvGrpSpPr/>
          <p:nvPr/>
        </p:nvGrpSpPr>
        <p:grpSpPr>
          <a:xfrm>
            <a:off x="1993134" y="1959170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176" name="Freeform 6">
              <a:extLst>
                <a:ext uri="{FF2B5EF4-FFF2-40B4-BE49-F238E27FC236}">
                  <a16:creationId xmlns:a16="http://schemas.microsoft.com/office/drawing/2014/main" xmlns="" id="{10F93788-D80D-49E1-A0F1-6A1BF9C0E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77" name="Freeform 7">
              <a:extLst>
                <a:ext uri="{FF2B5EF4-FFF2-40B4-BE49-F238E27FC236}">
                  <a16:creationId xmlns:a16="http://schemas.microsoft.com/office/drawing/2014/main" xmlns="" id="{C83DDB38-6F83-4DCC-A810-23B7D8736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78" name="Line 9">
              <a:extLst>
                <a:ext uri="{FF2B5EF4-FFF2-40B4-BE49-F238E27FC236}">
                  <a16:creationId xmlns:a16="http://schemas.microsoft.com/office/drawing/2014/main" xmlns="" id="{E693B820-8160-47E3-9B45-57A2EE4AD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79" name="Line 10">
              <a:extLst>
                <a:ext uri="{FF2B5EF4-FFF2-40B4-BE49-F238E27FC236}">
                  <a16:creationId xmlns:a16="http://schemas.microsoft.com/office/drawing/2014/main" xmlns="" id="{828718E9-98DC-45C2-BF91-DB0A7479DC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80" name="Freeform 11">
              <a:extLst>
                <a:ext uri="{FF2B5EF4-FFF2-40B4-BE49-F238E27FC236}">
                  <a16:creationId xmlns:a16="http://schemas.microsoft.com/office/drawing/2014/main" xmlns="" id="{8B5BAD78-4433-40FA-BFF2-D9AA5778C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xmlns="" id="{3F0F0FBC-CF42-47F4-93BA-ADD1DE9439B2}"/>
              </a:ext>
            </a:extLst>
          </p:cNvPr>
          <p:cNvGrpSpPr/>
          <p:nvPr/>
        </p:nvGrpSpPr>
        <p:grpSpPr>
          <a:xfrm>
            <a:off x="1460296" y="2680897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182" name="Freeform 6">
              <a:extLst>
                <a:ext uri="{FF2B5EF4-FFF2-40B4-BE49-F238E27FC236}">
                  <a16:creationId xmlns:a16="http://schemas.microsoft.com/office/drawing/2014/main" xmlns="" id="{1156C318-2B66-4BC8-9A29-AA36638BF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83" name="Freeform 7">
              <a:extLst>
                <a:ext uri="{FF2B5EF4-FFF2-40B4-BE49-F238E27FC236}">
                  <a16:creationId xmlns:a16="http://schemas.microsoft.com/office/drawing/2014/main" xmlns="" id="{A49B0ED1-A7CD-4176-9894-DDDF42507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84" name="Line 9">
              <a:extLst>
                <a:ext uri="{FF2B5EF4-FFF2-40B4-BE49-F238E27FC236}">
                  <a16:creationId xmlns:a16="http://schemas.microsoft.com/office/drawing/2014/main" xmlns="" id="{C17C8B42-5537-4C86-9CAE-CDD6D38576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85" name="Line 10">
              <a:extLst>
                <a:ext uri="{FF2B5EF4-FFF2-40B4-BE49-F238E27FC236}">
                  <a16:creationId xmlns:a16="http://schemas.microsoft.com/office/drawing/2014/main" xmlns="" id="{90E20DDA-430D-4EB2-990B-C47FC6ED12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86" name="Freeform 11">
              <a:extLst>
                <a:ext uri="{FF2B5EF4-FFF2-40B4-BE49-F238E27FC236}">
                  <a16:creationId xmlns:a16="http://schemas.microsoft.com/office/drawing/2014/main" xmlns="" id="{C70A02F3-A35C-4041-92C7-7BC453223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xmlns="" id="{4E470234-80A5-46C3-A571-62C021E383F3}"/>
              </a:ext>
            </a:extLst>
          </p:cNvPr>
          <p:cNvGrpSpPr/>
          <p:nvPr/>
        </p:nvGrpSpPr>
        <p:grpSpPr>
          <a:xfrm>
            <a:off x="1509838" y="3686074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188" name="Freeform 6">
              <a:extLst>
                <a:ext uri="{FF2B5EF4-FFF2-40B4-BE49-F238E27FC236}">
                  <a16:creationId xmlns:a16="http://schemas.microsoft.com/office/drawing/2014/main" xmlns="" id="{2CCEA151-7BE3-4010-893D-B7F15B9E7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89" name="Freeform 7">
              <a:extLst>
                <a:ext uri="{FF2B5EF4-FFF2-40B4-BE49-F238E27FC236}">
                  <a16:creationId xmlns:a16="http://schemas.microsoft.com/office/drawing/2014/main" xmlns="" id="{78C4112D-F4E0-40B0-AA2F-BD078C421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90" name="Line 9">
              <a:extLst>
                <a:ext uri="{FF2B5EF4-FFF2-40B4-BE49-F238E27FC236}">
                  <a16:creationId xmlns:a16="http://schemas.microsoft.com/office/drawing/2014/main" xmlns="" id="{E0D703B7-A832-4AA0-A1C5-FE4787AF1A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91" name="Line 10">
              <a:extLst>
                <a:ext uri="{FF2B5EF4-FFF2-40B4-BE49-F238E27FC236}">
                  <a16:creationId xmlns:a16="http://schemas.microsoft.com/office/drawing/2014/main" xmlns="" id="{54E8FA48-21FD-4B20-8647-5CE775F199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92" name="Freeform 11">
              <a:extLst>
                <a:ext uri="{FF2B5EF4-FFF2-40B4-BE49-F238E27FC236}">
                  <a16:creationId xmlns:a16="http://schemas.microsoft.com/office/drawing/2014/main" xmlns="" id="{59B83061-0124-4F4D-823D-998D85C43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xmlns="" id="{4E5DB08E-491D-4FF8-8B2D-079FFA1319E7}"/>
              </a:ext>
            </a:extLst>
          </p:cNvPr>
          <p:cNvGrpSpPr/>
          <p:nvPr/>
        </p:nvGrpSpPr>
        <p:grpSpPr>
          <a:xfrm>
            <a:off x="1936376" y="4482950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194" name="Freeform 6">
              <a:extLst>
                <a:ext uri="{FF2B5EF4-FFF2-40B4-BE49-F238E27FC236}">
                  <a16:creationId xmlns:a16="http://schemas.microsoft.com/office/drawing/2014/main" xmlns="" id="{C814DB66-FE13-43A5-BE56-3CE79E1D1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95" name="Freeform 7">
              <a:extLst>
                <a:ext uri="{FF2B5EF4-FFF2-40B4-BE49-F238E27FC236}">
                  <a16:creationId xmlns:a16="http://schemas.microsoft.com/office/drawing/2014/main" xmlns="" id="{8192E1D0-325B-4A1D-8ACB-825E626B1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96" name="Line 9">
              <a:extLst>
                <a:ext uri="{FF2B5EF4-FFF2-40B4-BE49-F238E27FC236}">
                  <a16:creationId xmlns:a16="http://schemas.microsoft.com/office/drawing/2014/main" xmlns="" id="{AB7CB04A-6C8F-4B59-8A86-805109EF39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97" name="Line 10">
              <a:extLst>
                <a:ext uri="{FF2B5EF4-FFF2-40B4-BE49-F238E27FC236}">
                  <a16:creationId xmlns:a16="http://schemas.microsoft.com/office/drawing/2014/main" xmlns="" id="{C80A887F-B801-46E2-B043-04D7B19D50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98" name="Freeform 11">
              <a:extLst>
                <a:ext uri="{FF2B5EF4-FFF2-40B4-BE49-F238E27FC236}">
                  <a16:creationId xmlns:a16="http://schemas.microsoft.com/office/drawing/2014/main" xmlns="" id="{F6114929-C418-4BCC-A394-77E0DB619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xmlns="" id="{20810C6C-D6C8-435C-8368-15D4042E3229}"/>
              </a:ext>
            </a:extLst>
          </p:cNvPr>
          <p:cNvGrpSpPr/>
          <p:nvPr/>
        </p:nvGrpSpPr>
        <p:grpSpPr>
          <a:xfrm>
            <a:off x="2771953" y="4815482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200" name="Freeform 6">
              <a:extLst>
                <a:ext uri="{FF2B5EF4-FFF2-40B4-BE49-F238E27FC236}">
                  <a16:creationId xmlns:a16="http://schemas.microsoft.com/office/drawing/2014/main" xmlns="" id="{451BCB7F-9511-42DB-BE75-BC9EF8AEA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01" name="Freeform 7">
              <a:extLst>
                <a:ext uri="{FF2B5EF4-FFF2-40B4-BE49-F238E27FC236}">
                  <a16:creationId xmlns:a16="http://schemas.microsoft.com/office/drawing/2014/main" xmlns="" id="{09926F74-EAB2-4A05-BD15-A10885D4E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02" name="Line 9">
              <a:extLst>
                <a:ext uri="{FF2B5EF4-FFF2-40B4-BE49-F238E27FC236}">
                  <a16:creationId xmlns:a16="http://schemas.microsoft.com/office/drawing/2014/main" xmlns="" id="{662D1D08-EA1A-4BD7-BC1C-01A1E02F20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03" name="Line 10">
              <a:extLst>
                <a:ext uri="{FF2B5EF4-FFF2-40B4-BE49-F238E27FC236}">
                  <a16:creationId xmlns:a16="http://schemas.microsoft.com/office/drawing/2014/main" xmlns="" id="{DE2EF8FA-FD2E-4504-9706-48E4415B44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04" name="Freeform 11">
              <a:extLst>
                <a:ext uri="{FF2B5EF4-FFF2-40B4-BE49-F238E27FC236}">
                  <a16:creationId xmlns:a16="http://schemas.microsoft.com/office/drawing/2014/main" xmlns="" id="{94AB95B0-7352-4EDD-8F97-C19539A02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xmlns="" id="{AE4DEDBA-101A-44A7-A6AD-CFCE46AC59C2}"/>
              </a:ext>
            </a:extLst>
          </p:cNvPr>
          <p:cNvGrpSpPr/>
          <p:nvPr/>
        </p:nvGrpSpPr>
        <p:grpSpPr>
          <a:xfrm>
            <a:off x="3556871" y="4684182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206" name="Freeform 6">
              <a:extLst>
                <a:ext uri="{FF2B5EF4-FFF2-40B4-BE49-F238E27FC236}">
                  <a16:creationId xmlns:a16="http://schemas.microsoft.com/office/drawing/2014/main" xmlns="" id="{7B990CFD-5DAC-483A-AE2A-75F91B5E1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07" name="Freeform 7">
              <a:extLst>
                <a:ext uri="{FF2B5EF4-FFF2-40B4-BE49-F238E27FC236}">
                  <a16:creationId xmlns:a16="http://schemas.microsoft.com/office/drawing/2014/main" xmlns="" id="{F91A12E7-D767-4036-964E-3149DD341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08" name="Line 9">
              <a:extLst>
                <a:ext uri="{FF2B5EF4-FFF2-40B4-BE49-F238E27FC236}">
                  <a16:creationId xmlns:a16="http://schemas.microsoft.com/office/drawing/2014/main" xmlns="" id="{631AA228-1A11-4CDB-BF07-4BC4996E55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09" name="Line 10">
              <a:extLst>
                <a:ext uri="{FF2B5EF4-FFF2-40B4-BE49-F238E27FC236}">
                  <a16:creationId xmlns:a16="http://schemas.microsoft.com/office/drawing/2014/main" xmlns="" id="{4B194A23-1A40-496E-B797-12566033D6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10" name="Freeform 11">
              <a:extLst>
                <a:ext uri="{FF2B5EF4-FFF2-40B4-BE49-F238E27FC236}">
                  <a16:creationId xmlns:a16="http://schemas.microsoft.com/office/drawing/2014/main" xmlns="" id="{DACA4679-03AF-4345-A849-EDC76396D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xmlns="" id="{C3CDB95C-F010-4750-9D73-D920EB309654}"/>
              </a:ext>
            </a:extLst>
          </p:cNvPr>
          <p:cNvGrpSpPr/>
          <p:nvPr/>
        </p:nvGrpSpPr>
        <p:grpSpPr>
          <a:xfrm>
            <a:off x="3421305" y="3671875"/>
            <a:ext cx="306170" cy="752558"/>
            <a:chOff x="3046413" y="2012950"/>
            <a:chExt cx="1851025" cy="4549776"/>
          </a:xfrm>
          <a:solidFill>
            <a:schemeClr val="accent4"/>
          </a:solidFill>
        </p:grpSpPr>
        <p:sp>
          <p:nvSpPr>
            <p:cNvPr id="320" name="Freeform 6">
              <a:extLst>
                <a:ext uri="{FF2B5EF4-FFF2-40B4-BE49-F238E27FC236}">
                  <a16:creationId xmlns:a16="http://schemas.microsoft.com/office/drawing/2014/main" xmlns="" id="{BCA179BB-7B71-415B-8EF5-D4AEBF287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21" name="Freeform 7">
              <a:extLst>
                <a:ext uri="{FF2B5EF4-FFF2-40B4-BE49-F238E27FC236}">
                  <a16:creationId xmlns:a16="http://schemas.microsoft.com/office/drawing/2014/main" xmlns="" id="{C86DAF0C-6447-49A7-AC57-7D59747AB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22" name="Line 9">
              <a:extLst>
                <a:ext uri="{FF2B5EF4-FFF2-40B4-BE49-F238E27FC236}">
                  <a16:creationId xmlns:a16="http://schemas.microsoft.com/office/drawing/2014/main" xmlns="" id="{89C5B798-E90E-4D7F-A040-C9F0A0DBDC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23" name="Line 10">
              <a:extLst>
                <a:ext uri="{FF2B5EF4-FFF2-40B4-BE49-F238E27FC236}">
                  <a16:creationId xmlns:a16="http://schemas.microsoft.com/office/drawing/2014/main" xmlns="" id="{2316D928-49A1-49B8-B9C5-6261A254AC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24" name="Freeform 11">
              <a:extLst>
                <a:ext uri="{FF2B5EF4-FFF2-40B4-BE49-F238E27FC236}">
                  <a16:creationId xmlns:a16="http://schemas.microsoft.com/office/drawing/2014/main" xmlns="" id="{551076A4-6A3B-40EA-817F-F5D313EA8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xmlns="" id="{4AEE3561-F709-4255-9EE8-4622358BF65E}"/>
              </a:ext>
            </a:extLst>
          </p:cNvPr>
          <p:cNvGrpSpPr/>
          <p:nvPr/>
        </p:nvGrpSpPr>
        <p:grpSpPr>
          <a:xfrm>
            <a:off x="3392640" y="2727181"/>
            <a:ext cx="306170" cy="752558"/>
            <a:chOff x="3046413" y="2012950"/>
            <a:chExt cx="1851025" cy="4549776"/>
          </a:xfrm>
          <a:solidFill>
            <a:schemeClr val="accent4"/>
          </a:solidFill>
        </p:grpSpPr>
        <p:sp>
          <p:nvSpPr>
            <p:cNvPr id="326" name="Freeform 6">
              <a:extLst>
                <a:ext uri="{FF2B5EF4-FFF2-40B4-BE49-F238E27FC236}">
                  <a16:creationId xmlns:a16="http://schemas.microsoft.com/office/drawing/2014/main" xmlns="" id="{2F2D3BC9-6BD0-4294-A02C-1F85CE026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27" name="Freeform 7">
              <a:extLst>
                <a:ext uri="{FF2B5EF4-FFF2-40B4-BE49-F238E27FC236}">
                  <a16:creationId xmlns:a16="http://schemas.microsoft.com/office/drawing/2014/main" xmlns="" id="{D7ABD8DD-DB5B-4808-8DF3-32564E3B0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28" name="Line 9">
              <a:extLst>
                <a:ext uri="{FF2B5EF4-FFF2-40B4-BE49-F238E27FC236}">
                  <a16:creationId xmlns:a16="http://schemas.microsoft.com/office/drawing/2014/main" xmlns="" id="{831D25C0-629B-43C6-B221-065F795783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29" name="Line 10">
              <a:extLst>
                <a:ext uri="{FF2B5EF4-FFF2-40B4-BE49-F238E27FC236}">
                  <a16:creationId xmlns:a16="http://schemas.microsoft.com/office/drawing/2014/main" xmlns="" id="{9057CAA9-A1D3-419F-A3FA-D6F8DCD7CE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30" name="Freeform 11">
              <a:extLst>
                <a:ext uri="{FF2B5EF4-FFF2-40B4-BE49-F238E27FC236}">
                  <a16:creationId xmlns:a16="http://schemas.microsoft.com/office/drawing/2014/main" xmlns="" id="{B8126706-52FA-4833-9460-29A9522FE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sp>
        <p:nvSpPr>
          <p:cNvPr id="825" name="TextBox 824">
            <a:extLst>
              <a:ext uri="{FF2B5EF4-FFF2-40B4-BE49-F238E27FC236}">
                <a16:creationId xmlns:a16="http://schemas.microsoft.com/office/drawing/2014/main" xmlns="" id="{9156C122-751C-40F0-B801-4C8E545ACF74}"/>
              </a:ext>
            </a:extLst>
          </p:cNvPr>
          <p:cNvSpPr txBox="1"/>
          <p:nvPr/>
        </p:nvSpPr>
        <p:spPr>
          <a:xfrm>
            <a:off x="7288612" y="2168425"/>
            <a:ext cx="3418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500" dirty="0" smtClean="0">
                <a:solidFill>
                  <a:srgbClr val="FFFFFF"/>
                </a:solidFill>
                <a:latin typeface="Noto Sans" panose="020B0502040504020204"/>
              </a:rPr>
              <a:t>Large public</a:t>
            </a:r>
            <a:endParaRPr lang="en-GB" sz="2500" dirty="0">
              <a:solidFill>
                <a:srgbClr val="FFFFFF"/>
              </a:solidFill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26" name="TextBox 825">
            <a:extLst>
              <a:ext uri="{FF2B5EF4-FFF2-40B4-BE49-F238E27FC236}">
                <a16:creationId xmlns:a16="http://schemas.microsoft.com/office/drawing/2014/main" xmlns="" id="{3EF5EC5F-34F7-4D4B-8A87-8C8AB4B9AF9E}"/>
              </a:ext>
            </a:extLst>
          </p:cNvPr>
          <p:cNvSpPr txBox="1"/>
          <p:nvPr/>
        </p:nvSpPr>
        <p:spPr>
          <a:xfrm>
            <a:off x="7288612" y="2563388"/>
            <a:ext cx="34187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000" b="1" dirty="0" smtClean="0">
                <a:solidFill>
                  <a:srgbClr val="FFFFFF"/>
                </a:solidFill>
                <a:latin typeface="Noto Sans" panose="020B0502040504020204"/>
              </a:rPr>
              <a:t>?? %</a:t>
            </a:r>
            <a:endParaRPr lang="en-GB" sz="3000" b="1" dirty="0">
              <a:solidFill>
                <a:srgbClr val="FFFFFF"/>
              </a:solidFill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27" name="TextBox 826">
            <a:extLst>
              <a:ext uri="{FF2B5EF4-FFF2-40B4-BE49-F238E27FC236}">
                <a16:creationId xmlns:a16="http://schemas.microsoft.com/office/drawing/2014/main" xmlns="" id="{7105E3D5-A8F5-4863-8B6D-4AD3C5AFD5F3}"/>
              </a:ext>
            </a:extLst>
          </p:cNvPr>
          <p:cNvSpPr txBox="1"/>
          <p:nvPr/>
        </p:nvSpPr>
        <p:spPr>
          <a:xfrm>
            <a:off x="7288612" y="3387178"/>
            <a:ext cx="3418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500" dirty="0" smtClean="0">
                <a:solidFill>
                  <a:srgbClr val="FFFFFF"/>
                </a:solidFill>
                <a:latin typeface="Noto Sans" panose="020B0502040504020204"/>
              </a:rPr>
              <a:t>Client potentiel</a:t>
            </a:r>
            <a:endParaRPr lang="en-GB" sz="2500" dirty="0">
              <a:solidFill>
                <a:srgbClr val="FFFFFF"/>
              </a:solidFill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28" name="TextBox 827">
            <a:extLst>
              <a:ext uri="{FF2B5EF4-FFF2-40B4-BE49-F238E27FC236}">
                <a16:creationId xmlns:a16="http://schemas.microsoft.com/office/drawing/2014/main" xmlns="" id="{0A2C4566-55A1-4A8A-96F4-C951F54DD3DB}"/>
              </a:ext>
            </a:extLst>
          </p:cNvPr>
          <p:cNvSpPr txBox="1"/>
          <p:nvPr/>
        </p:nvSpPr>
        <p:spPr>
          <a:xfrm>
            <a:off x="7288612" y="3782141"/>
            <a:ext cx="34187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000" b="1" dirty="0" smtClean="0">
                <a:solidFill>
                  <a:srgbClr val="FFFFFF"/>
                </a:solidFill>
                <a:latin typeface="Noto Sans" panose="020B0502040504020204"/>
              </a:rPr>
              <a:t>?? </a:t>
            </a:r>
            <a:r>
              <a:rPr lang="en-US" sz="3000" b="1" dirty="0">
                <a:solidFill>
                  <a:srgbClr val="FFFFFF"/>
                </a:solidFill>
                <a:latin typeface="Noto Sans" panose="020B0502040504020204"/>
              </a:rPr>
              <a:t>%</a:t>
            </a:r>
            <a:endParaRPr lang="en-GB" sz="3000" b="1" dirty="0">
              <a:solidFill>
                <a:srgbClr val="FFFFFF"/>
              </a:solidFill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29" name="TextBox 828">
            <a:extLst>
              <a:ext uri="{FF2B5EF4-FFF2-40B4-BE49-F238E27FC236}">
                <a16:creationId xmlns:a16="http://schemas.microsoft.com/office/drawing/2014/main" xmlns="" id="{9F374AF8-0C5A-409A-8221-7E2420F147D4}"/>
              </a:ext>
            </a:extLst>
          </p:cNvPr>
          <p:cNvSpPr txBox="1"/>
          <p:nvPr/>
        </p:nvSpPr>
        <p:spPr>
          <a:xfrm>
            <a:off x="7288612" y="4449745"/>
            <a:ext cx="3418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500" dirty="0" smtClean="0">
                <a:solidFill>
                  <a:srgbClr val="CB1B4A"/>
                </a:solidFill>
                <a:latin typeface="Noto Sans" panose="020B0502040504020204"/>
                <a:ea typeface="Noto Sans" panose="020B0502040504020204" pitchFamily="34"/>
                <a:cs typeface="Noto Sans" panose="020B0502040504020204" pitchFamily="34"/>
              </a:rPr>
              <a:t>Client très potentiel</a:t>
            </a:r>
            <a:endParaRPr lang="en-GB" sz="2500" dirty="0">
              <a:solidFill>
                <a:srgbClr val="CB1B4A"/>
              </a:solidFill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30" name="TextBox 829">
            <a:extLst>
              <a:ext uri="{FF2B5EF4-FFF2-40B4-BE49-F238E27FC236}">
                <a16:creationId xmlns:a16="http://schemas.microsoft.com/office/drawing/2014/main" xmlns="" id="{97054F0E-78B6-4300-B80A-A1A4B312EC92}"/>
              </a:ext>
            </a:extLst>
          </p:cNvPr>
          <p:cNvSpPr txBox="1"/>
          <p:nvPr/>
        </p:nvSpPr>
        <p:spPr>
          <a:xfrm>
            <a:off x="7288612" y="4844708"/>
            <a:ext cx="34187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000" b="1" dirty="0" smtClean="0">
                <a:solidFill>
                  <a:srgbClr val="CB1B4A"/>
                </a:solidFill>
                <a:latin typeface="Noto Sans" panose="020B0502040504020204"/>
              </a:rPr>
              <a:t>?? %</a:t>
            </a:r>
            <a:endParaRPr lang="en-GB" sz="3000" b="1" dirty="0">
              <a:solidFill>
                <a:srgbClr val="CB1B4A"/>
              </a:solidFill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xmlns="" id="{24C9C0E6-96DF-4C7D-A24D-F5740951E470}"/>
              </a:ext>
            </a:extLst>
          </p:cNvPr>
          <p:cNvGrpSpPr/>
          <p:nvPr/>
        </p:nvGrpSpPr>
        <p:grpSpPr>
          <a:xfrm>
            <a:off x="4391144" y="2743135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152" name="Freeform 6">
              <a:extLst>
                <a:ext uri="{FF2B5EF4-FFF2-40B4-BE49-F238E27FC236}">
                  <a16:creationId xmlns:a16="http://schemas.microsoft.com/office/drawing/2014/main" xmlns="" id="{59AA1E75-8532-4B5C-A5FD-E6AF918E9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53" name="Freeform 7">
              <a:extLst>
                <a:ext uri="{FF2B5EF4-FFF2-40B4-BE49-F238E27FC236}">
                  <a16:creationId xmlns:a16="http://schemas.microsoft.com/office/drawing/2014/main" xmlns="" id="{E908DF6B-CE63-4A28-9BB8-3D466D1F3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54" name="Line 9">
              <a:extLst>
                <a:ext uri="{FF2B5EF4-FFF2-40B4-BE49-F238E27FC236}">
                  <a16:creationId xmlns:a16="http://schemas.microsoft.com/office/drawing/2014/main" xmlns="" id="{C82EE3B1-4684-402D-BEA4-A7C7FD5C2C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55" name="Line 10">
              <a:extLst>
                <a:ext uri="{FF2B5EF4-FFF2-40B4-BE49-F238E27FC236}">
                  <a16:creationId xmlns:a16="http://schemas.microsoft.com/office/drawing/2014/main" xmlns="" id="{9D40093C-8027-40F4-A2B7-3CD632DA41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56" name="Freeform 11">
              <a:extLst>
                <a:ext uri="{FF2B5EF4-FFF2-40B4-BE49-F238E27FC236}">
                  <a16:creationId xmlns:a16="http://schemas.microsoft.com/office/drawing/2014/main" xmlns="" id="{6B3E4638-35C4-41E2-A6EA-B9EE55116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xmlns="" id="{E8071AB2-5488-4425-8C0E-E377103B0A5C}"/>
              </a:ext>
            </a:extLst>
          </p:cNvPr>
          <p:cNvGrpSpPr/>
          <p:nvPr/>
        </p:nvGrpSpPr>
        <p:grpSpPr>
          <a:xfrm>
            <a:off x="4145624" y="4173760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212" name="Freeform 6">
              <a:extLst>
                <a:ext uri="{FF2B5EF4-FFF2-40B4-BE49-F238E27FC236}">
                  <a16:creationId xmlns:a16="http://schemas.microsoft.com/office/drawing/2014/main" xmlns="" id="{3CA67101-4689-47F2-A040-2B52A6F1A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13" name="Freeform 7">
              <a:extLst>
                <a:ext uri="{FF2B5EF4-FFF2-40B4-BE49-F238E27FC236}">
                  <a16:creationId xmlns:a16="http://schemas.microsoft.com/office/drawing/2014/main" xmlns="" id="{B24B2800-29A4-4784-9E40-C9A8C318F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14" name="Line 9">
              <a:extLst>
                <a:ext uri="{FF2B5EF4-FFF2-40B4-BE49-F238E27FC236}">
                  <a16:creationId xmlns:a16="http://schemas.microsoft.com/office/drawing/2014/main" xmlns="" id="{F1E6FE12-DD68-4D91-A6DA-4255616D21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15" name="Line 10">
              <a:extLst>
                <a:ext uri="{FF2B5EF4-FFF2-40B4-BE49-F238E27FC236}">
                  <a16:creationId xmlns:a16="http://schemas.microsoft.com/office/drawing/2014/main" xmlns="" id="{E6A94671-3299-4EF5-AF10-4101E55AB4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16" name="Freeform 11">
              <a:extLst>
                <a:ext uri="{FF2B5EF4-FFF2-40B4-BE49-F238E27FC236}">
                  <a16:creationId xmlns:a16="http://schemas.microsoft.com/office/drawing/2014/main" xmlns="" id="{9B59B673-0132-413A-B5C5-187F1427D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xmlns="" id="{38294321-C704-4D7A-B51E-5CC502C6D20F}"/>
              </a:ext>
            </a:extLst>
          </p:cNvPr>
          <p:cNvGrpSpPr/>
          <p:nvPr/>
        </p:nvGrpSpPr>
        <p:grpSpPr>
          <a:xfrm>
            <a:off x="4600964" y="3602443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218" name="Freeform 6">
              <a:extLst>
                <a:ext uri="{FF2B5EF4-FFF2-40B4-BE49-F238E27FC236}">
                  <a16:creationId xmlns:a16="http://schemas.microsoft.com/office/drawing/2014/main" xmlns="" id="{F192CF9D-C9AD-48B4-9FC5-6AFF2BE2F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19" name="Freeform 7">
              <a:extLst>
                <a:ext uri="{FF2B5EF4-FFF2-40B4-BE49-F238E27FC236}">
                  <a16:creationId xmlns:a16="http://schemas.microsoft.com/office/drawing/2014/main" xmlns="" id="{B12C4F9A-8BA2-41B9-8AEB-CA84BE732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20" name="Line 9">
              <a:extLst>
                <a:ext uri="{FF2B5EF4-FFF2-40B4-BE49-F238E27FC236}">
                  <a16:creationId xmlns:a16="http://schemas.microsoft.com/office/drawing/2014/main" xmlns="" id="{83F2A17E-E75E-4D8A-AFEE-897B3DA80C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21" name="Line 10">
              <a:extLst>
                <a:ext uri="{FF2B5EF4-FFF2-40B4-BE49-F238E27FC236}">
                  <a16:creationId xmlns:a16="http://schemas.microsoft.com/office/drawing/2014/main" xmlns="" id="{E2B4B833-A36D-4920-BBB4-E389D05704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22" name="Freeform 11">
              <a:extLst>
                <a:ext uri="{FF2B5EF4-FFF2-40B4-BE49-F238E27FC236}">
                  <a16:creationId xmlns:a16="http://schemas.microsoft.com/office/drawing/2014/main" xmlns="" id="{DF0C3075-127F-4503-B3A7-C98B11576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65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7C239D8-6A01-4146-901E-2F237B77237B}"/>
              </a:ext>
            </a:extLst>
          </p:cNvPr>
          <p:cNvSpPr/>
          <p:nvPr/>
        </p:nvSpPr>
        <p:spPr>
          <a:xfrm>
            <a:off x="816434" y="5493654"/>
            <a:ext cx="3766861" cy="380050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0A9C50-B290-4C30-A65A-9D7AB111D154}"/>
              </a:ext>
            </a:extLst>
          </p:cNvPr>
          <p:cNvSpPr txBox="1"/>
          <p:nvPr/>
        </p:nvSpPr>
        <p:spPr>
          <a:xfrm>
            <a:off x="6911506" y="1277197"/>
            <a:ext cx="37174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70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Objectifs</a:t>
            </a:r>
            <a:endParaRPr lang="en-US" sz="7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xmlns="" id="{6699AC3C-FE44-4341-B799-F20DE8937C2B}"/>
              </a:ext>
            </a:extLst>
          </p:cNvPr>
          <p:cNvSpPr txBox="1"/>
          <p:nvPr/>
        </p:nvSpPr>
        <p:spPr>
          <a:xfrm>
            <a:off x="0" y="-20128"/>
            <a:ext cx="8438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Intérêt d’une stratégie commerciale</a:t>
            </a:r>
            <a:endParaRPr lang="en-US" sz="4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81011" y="2732141"/>
            <a:ext cx="54963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000" dirty="0">
                <a:solidFill>
                  <a:srgbClr val="202124"/>
                </a:solidFill>
                <a:latin typeface="Noto Sans" panose="020B0502040504020204"/>
              </a:rPr>
              <a:t>Définir des objectifs </a:t>
            </a:r>
            <a:r>
              <a:rPr lang="fr-FR" sz="2000" dirty="0" smtClean="0">
                <a:solidFill>
                  <a:srgbClr val="202124"/>
                </a:solidFill>
                <a:latin typeface="Noto Sans" panose="020B0502040504020204"/>
              </a:rPr>
              <a:t>commerciaux</a:t>
            </a:r>
            <a:r>
              <a:rPr lang="fr-FR" sz="2000" dirty="0">
                <a:solidFill>
                  <a:srgbClr val="202124"/>
                </a:solidFill>
                <a:latin typeface="Noto Sans" panose="020B0502040504020204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fr-FR" sz="2000" dirty="0" smtClean="0">
                <a:solidFill>
                  <a:srgbClr val="202124"/>
                </a:solidFill>
                <a:latin typeface="Noto Sans" panose="020B0502040504020204"/>
              </a:rPr>
              <a:t>Procéder </a:t>
            </a:r>
            <a:r>
              <a:rPr lang="fr-FR" sz="2000" dirty="0">
                <a:solidFill>
                  <a:srgbClr val="202124"/>
                </a:solidFill>
                <a:latin typeface="Noto Sans" panose="020B0502040504020204"/>
              </a:rPr>
              <a:t>à une analyse stratégique du </a:t>
            </a:r>
            <a:r>
              <a:rPr lang="fr-FR" sz="2000" dirty="0" smtClean="0">
                <a:solidFill>
                  <a:srgbClr val="202124"/>
                </a:solidFill>
                <a:latin typeface="Noto Sans" panose="020B0502040504020204"/>
              </a:rPr>
              <a:t>marché</a:t>
            </a:r>
          </a:p>
          <a:p>
            <a:pPr>
              <a:spcAft>
                <a:spcPts val="1200"/>
              </a:spcAft>
            </a:pPr>
            <a:r>
              <a:rPr lang="fr-FR" sz="2000" dirty="0" smtClean="0">
                <a:solidFill>
                  <a:srgbClr val="202124"/>
                </a:solidFill>
                <a:latin typeface="Noto Sans" panose="020B0502040504020204"/>
              </a:rPr>
              <a:t>Identifier les cibles</a:t>
            </a:r>
          </a:p>
        </p:txBody>
      </p:sp>
      <p:grpSp>
        <p:nvGrpSpPr>
          <p:cNvPr id="13" name="Group 10"/>
          <p:cNvGrpSpPr/>
          <p:nvPr/>
        </p:nvGrpSpPr>
        <p:grpSpPr>
          <a:xfrm>
            <a:off x="643208" y="815857"/>
            <a:ext cx="4786312" cy="5039851"/>
            <a:chOff x="5995988" y="2712903"/>
            <a:chExt cx="2457450" cy="2587625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479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CC60D2E-774E-4C08-93B1-14842F72F778}"/>
              </a:ext>
            </a:extLst>
          </p:cNvPr>
          <p:cNvSpPr txBox="1"/>
          <p:nvPr/>
        </p:nvSpPr>
        <p:spPr>
          <a:xfrm>
            <a:off x="997701" y="1362874"/>
            <a:ext cx="6567096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700" b="1" dirty="0">
                <a:solidFill>
                  <a:srgbClr val="282F39"/>
                </a:solidFill>
                <a:latin typeface="Noto Sans Disp Light" panose="020B0402040504020204" pitchFamily="34"/>
                <a:ea typeface="Noto Sans Disp Light" panose="020B0402040504020204" pitchFamily="34"/>
                <a:cs typeface="Noto Sans Disp Light" panose="020B0402040504020204" pitchFamily="34"/>
              </a:rPr>
              <a:t>If opportunity doesn’t knock, build a </a:t>
            </a:r>
            <a:r>
              <a:rPr lang="en-US" sz="6700" b="1" dirty="0">
                <a:solidFill>
                  <a:srgbClr val="42AFB6"/>
                </a:solidFill>
                <a:latin typeface="Noto Sans Disp Light" panose="020B0402040504020204" pitchFamily="34"/>
                <a:ea typeface="Noto Sans Disp Light" panose="020B0402040504020204" pitchFamily="34"/>
                <a:cs typeface="Noto Sans Disp Light" panose="020B0402040504020204" pitchFamily="34"/>
              </a:rPr>
              <a:t>door.</a:t>
            </a:r>
            <a:endParaRPr lang="en-GB" sz="6700" b="1" dirty="0">
              <a:solidFill>
                <a:srgbClr val="42AFB6"/>
              </a:solidFill>
              <a:latin typeface="Noto Sans Disp Light" panose="020B0402040504020204" pitchFamily="34"/>
              <a:ea typeface="Noto Sans Disp Light" panose="020B0402040504020204" pitchFamily="34"/>
              <a:cs typeface="Noto Sans Disp Light" panose="020B0402040504020204" pitchFamily="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84621D2-D67C-4FAF-9BE2-E35D85A8F7FA}"/>
              </a:ext>
            </a:extLst>
          </p:cNvPr>
          <p:cNvSpPr txBox="1"/>
          <p:nvPr/>
        </p:nvSpPr>
        <p:spPr>
          <a:xfrm>
            <a:off x="583413" y="5855261"/>
            <a:ext cx="326287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500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Milton Berle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1E9BBF-24AE-46E8-B043-DA377354F344}"/>
              </a:ext>
            </a:extLst>
          </p:cNvPr>
          <p:cNvSpPr txBox="1"/>
          <p:nvPr/>
        </p:nvSpPr>
        <p:spPr>
          <a:xfrm>
            <a:off x="859391" y="668595"/>
            <a:ext cx="7461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0" dirty="0">
                <a:solidFill>
                  <a:srgbClr val="42AFB6"/>
                </a:solidFill>
                <a:latin typeface="Adobe Caslon Pro Bold" panose="0205070206050A020403" pitchFamily="18" charset="0"/>
                <a:ea typeface="Tahoma" panose="020B0604030504040204" pitchFamily="34" charset="0"/>
                <a:cs typeface="Arial" panose="020B0604020202020204" pitchFamily="34" charset="0"/>
              </a:rPr>
              <a:t>“</a:t>
            </a:r>
            <a:endParaRPr lang="en-GB" sz="8000" dirty="0">
              <a:solidFill>
                <a:srgbClr val="42AFB6"/>
              </a:solidFill>
              <a:latin typeface="Adobe Caslon Pro Bold" panose="0205070206050A020403" pitchFamily="18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479A142-9D17-49EF-AFA5-EC31FEE8D8B4}"/>
              </a:ext>
            </a:extLst>
          </p:cNvPr>
          <p:cNvSpPr txBox="1"/>
          <p:nvPr/>
        </p:nvSpPr>
        <p:spPr>
          <a:xfrm>
            <a:off x="6634041" y="4341438"/>
            <a:ext cx="9307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0" dirty="0">
                <a:solidFill>
                  <a:srgbClr val="42AFB6"/>
                </a:solidFill>
                <a:latin typeface="Adobe Caslon Pro Bold" panose="0205070206050A020403" pitchFamily="18" charset="0"/>
                <a:ea typeface="Tahoma" panose="020B0604030504040204" pitchFamily="34" charset="0"/>
                <a:cs typeface="Arial" panose="020B0604020202020204" pitchFamily="34" charset="0"/>
              </a:rPr>
              <a:t>”</a:t>
            </a:r>
            <a:endParaRPr lang="en-GB" sz="8000" dirty="0">
              <a:solidFill>
                <a:srgbClr val="42AFB6"/>
              </a:solidFill>
              <a:latin typeface="Adobe Caslon Pro Bold" panose="0205070206050A020403" pitchFamily="18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EBFED63-E8B2-401D-97A5-45ACCB0F4EA1}"/>
              </a:ext>
            </a:extLst>
          </p:cNvPr>
          <p:cNvGrpSpPr/>
          <p:nvPr/>
        </p:nvGrpSpPr>
        <p:grpSpPr>
          <a:xfrm>
            <a:off x="7952144" y="1151545"/>
            <a:ext cx="3463342" cy="4194279"/>
            <a:chOff x="7944887" y="741166"/>
            <a:chExt cx="3964000" cy="48006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A9CD3989-7D90-49BE-A804-D9EFBB1BC197}"/>
                </a:ext>
              </a:extLst>
            </p:cNvPr>
            <p:cNvSpPr/>
            <p:nvPr/>
          </p:nvSpPr>
          <p:spPr>
            <a:xfrm>
              <a:off x="7944887" y="5109712"/>
              <a:ext cx="3964000" cy="303741"/>
            </a:xfrm>
            <a:prstGeom prst="ellipse">
              <a:avLst/>
            </a:prstGeom>
            <a:solidFill>
              <a:schemeClr val="tx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27FCE3D7-EF6E-4445-9241-D10894DE51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89823" y="741166"/>
              <a:ext cx="2525959" cy="4800601"/>
            </a:xfrm>
            <a:custGeom>
              <a:avLst/>
              <a:gdLst>
                <a:gd name="T0" fmla="*/ 69 w 590"/>
                <a:gd name="T1" fmla="*/ 1055 h 1124"/>
                <a:gd name="T2" fmla="*/ 0 w 590"/>
                <a:gd name="T3" fmla="*/ 1055 h 1124"/>
                <a:gd name="T4" fmla="*/ 0 w 590"/>
                <a:gd name="T5" fmla="*/ 64 h 1124"/>
                <a:gd name="T6" fmla="*/ 11 w 590"/>
                <a:gd name="T7" fmla="*/ 64 h 1124"/>
                <a:gd name="T8" fmla="*/ 173 w 590"/>
                <a:gd name="T9" fmla="*/ 64 h 1124"/>
                <a:gd name="T10" fmla="*/ 183 w 590"/>
                <a:gd name="T11" fmla="*/ 53 h 1124"/>
                <a:gd name="T12" fmla="*/ 183 w 590"/>
                <a:gd name="T13" fmla="*/ 0 h 1124"/>
                <a:gd name="T14" fmla="*/ 217 w 590"/>
                <a:gd name="T15" fmla="*/ 10 h 1124"/>
                <a:gd name="T16" fmla="*/ 376 w 590"/>
                <a:gd name="T17" fmla="*/ 58 h 1124"/>
                <a:gd name="T18" fmla="*/ 464 w 590"/>
                <a:gd name="T19" fmla="*/ 64 h 1124"/>
                <a:gd name="T20" fmla="*/ 590 w 590"/>
                <a:gd name="T21" fmla="*/ 64 h 1124"/>
                <a:gd name="T22" fmla="*/ 590 w 590"/>
                <a:gd name="T23" fmla="*/ 1055 h 1124"/>
                <a:gd name="T24" fmla="*/ 522 w 590"/>
                <a:gd name="T25" fmla="*/ 1055 h 1124"/>
                <a:gd name="T26" fmla="*/ 522 w 590"/>
                <a:gd name="T27" fmla="*/ 1044 h 1124"/>
                <a:gd name="T28" fmla="*/ 521 w 590"/>
                <a:gd name="T29" fmla="*/ 953 h 1124"/>
                <a:gd name="T30" fmla="*/ 516 w 590"/>
                <a:gd name="T31" fmla="*/ 944 h 1124"/>
                <a:gd name="T32" fmla="*/ 511 w 590"/>
                <a:gd name="T33" fmla="*/ 953 h 1124"/>
                <a:gd name="T34" fmla="*/ 511 w 590"/>
                <a:gd name="T35" fmla="*/ 1042 h 1124"/>
                <a:gd name="T36" fmla="*/ 511 w 590"/>
                <a:gd name="T37" fmla="*/ 1055 h 1124"/>
                <a:gd name="T38" fmla="*/ 182 w 590"/>
                <a:gd name="T39" fmla="*/ 1124 h 1124"/>
                <a:gd name="T40" fmla="*/ 182 w 590"/>
                <a:gd name="T41" fmla="*/ 1111 h 1124"/>
                <a:gd name="T42" fmla="*/ 183 w 590"/>
                <a:gd name="T43" fmla="*/ 291 h 1124"/>
                <a:gd name="T44" fmla="*/ 183 w 590"/>
                <a:gd name="T45" fmla="*/ 147 h 1124"/>
                <a:gd name="T46" fmla="*/ 171 w 590"/>
                <a:gd name="T47" fmla="*/ 134 h 1124"/>
                <a:gd name="T48" fmla="*/ 82 w 590"/>
                <a:gd name="T49" fmla="*/ 134 h 1124"/>
                <a:gd name="T50" fmla="*/ 69 w 590"/>
                <a:gd name="T51" fmla="*/ 147 h 1124"/>
                <a:gd name="T52" fmla="*/ 69 w 590"/>
                <a:gd name="T53" fmla="*/ 1040 h 1124"/>
                <a:gd name="T54" fmla="*/ 69 w 590"/>
                <a:gd name="T55" fmla="*/ 1055 h 1124"/>
                <a:gd name="T56" fmla="*/ 511 w 590"/>
                <a:gd name="T57" fmla="*/ 592 h 1124"/>
                <a:gd name="T58" fmla="*/ 511 w 590"/>
                <a:gd name="T59" fmla="*/ 843 h 1124"/>
                <a:gd name="T60" fmla="*/ 516 w 590"/>
                <a:gd name="T61" fmla="*/ 857 h 1124"/>
                <a:gd name="T62" fmla="*/ 521 w 590"/>
                <a:gd name="T63" fmla="*/ 844 h 1124"/>
                <a:gd name="T64" fmla="*/ 521 w 590"/>
                <a:gd name="T65" fmla="*/ 342 h 1124"/>
                <a:gd name="T66" fmla="*/ 516 w 590"/>
                <a:gd name="T67" fmla="*/ 329 h 1124"/>
                <a:gd name="T68" fmla="*/ 511 w 590"/>
                <a:gd name="T69" fmla="*/ 342 h 1124"/>
                <a:gd name="T70" fmla="*/ 511 w 590"/>
                <a:gd name="T71" fmla="*/ 592 h 1124"/>
                <a:gd name="T72" fmla="*/ 321 w 590"/>
                <a:gd name="T73" fmla="*/ 634 h 1124"/>
                <a:gd name="T74" fmla="*/ 317 w 590"/>
                <a:gd name="T75" fmla="*/ 632 h 1124"/>
                <a:gd name="T76" fmla="*/ 240 w 590"/>
                <a:gd name="T77" fmla="*/ 627 h 1124"/>
                <a:gd name="T78" fmla="*/ 225 w 590"/>
                <a:gd name="T79" fmla="*/ 641 h 1124"/>
                <a:gd name="T80" fmla="*/ 242 w 590"/>
                <a:gd name="T81" fmla="*/ 653 h 1124"/>
                <a:gd name="T82" fmla="*/ 281 w 590"/>
                <a:gd name="T83" fmla="*/ 644 h 1124"/>
                <a:gd name="T84" fmla="*/ 321 w 590"/>
                <a:gd name="T85" fmla="*/ 634 h 1124"/>
                <a:gd name="T86" fmla="*/ 521 w 590"/>
                <a:gd name="T87" fmla="*/ 190 h 1124"/>
                <a:gd name="T88" fmla="*/ 521 w 590"/>
                <a:gd name="T89" fmla="*/ 143 h 1124"/>
                <a:gd name="T90" fmla="*/ 517 w 590"/>
                <a:gd name="T91" fmla="*/ 134 h 1124"/>
                <a:gd name="T92" fmla="*/ 511 w 590"/>
                <a:gd name="T93" fmla="*/ 142 h 1124"/>
                <a:gd name="T94" fmla="*/ 511 w 590"/>
                <a:gd name="T95" fmla="*/ 238 h 1124"/>
                <a:gd name="T96" fmla="*/ 516 w 590"/>
                <a:gd name="T97" fmla="*/ 246 h 1124"/>
                <a:gd name="T98" fmla="*/ 521 w 590"/>
                <a:gd name="T99" fmla="*/ 238 h 1124"/>
                <a:gd name="T100" fmla="*/ 521 w 590"/>
                <a:gd name="T101" fmla="*/ 190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90" h="1124">
                  <a:moveTo>
                    <a:pt x="69" y="1055"/>
                  </a:moveTo>
                  <a:cubicBezTo>
                    <a:pt x="45" y="1055"/>
                    <a:pt x="23" y="1055"/>
                    <a:pt x="0" y="1055"/>
                  </a:cubicBezTo>
                  <a:cubicBezTo>
                    <a:pt x="0" y="725"/>
                    <a:pt x="0" y="395"/>
                    <a:pt x="0" y="64"/>
                  </a:cubicBezTo>
                  <a:cubicBezTo>
                    <a:pt x="3" y="64"/>
                    <a:pt x="7" y="64"/>
                    <a:pt x="11" y="64"/>
                  </a:cubicBezTo>
                  <a:cubicBezTo>
                    <a:pt x="65" y="64"/>
                    <a:pt x="119" y="64"/>
                    <a:pt x="173" y="64"/>
                  </a:cubicBezTo>
                  <a:cubicBezTo>
                    <a:pt x="181" y="64"/>
                    <a:pt x="184" y="61"/>
                    <a:pt x="183" y="53"/>
                  </a:cubicBezTo>
                  <a:cubicBezTo>
                    <a:pt x="183" y="36"/>
                    <a:pt x="183" y="19"/>
                    <a:pt x="183" y="0"/>
                  </a:cubicBezTo>
                  <a:cubicBezTo>
                    <a:pt x="196" y="3"/>
                    <a:pt x="207" y="6"/>
                    <a:pt x="217" y="10"/>
                  </a:cubicBezTo>
                  <a:cubicBezTo>
                    <a:pt x="270" y="26"/>
                    <a:pt x="323" y="41"/>
                    <a:pt x="376" y="58"/>
                  </a:cubicBezTo>
                  <a:cubicBezTo>
                    <a:pt x="405" y="68"/>
                    <a:pt x="434" y="63"/>
                    <a:pt x="464" y="64"/>
                  </a:cubicBezTo>
                  <a:cubicBezTo>
                    <a:pt x="506" y="65"/>
                    <a:pt x="547" y="64"/>
                    <a:pt x="590" y="64"/>
                  </a:cubicBezTo>
                  <a:cubicBezTo>
                    <a:pt x="590" y="394"/>
                    <a:pt x="590" y="724"/>
                    <a:pt x="590" y="1055"/>
                  </a:cubicBezTo>
                  <a:cubicBezTo>
                    <a:pt x="568" y="1055"/>
                    <a:pt x="545" y="1055"/>
                    <a:pt x="522" y="1055"/>
                  </a:cubicBezTo>
                  <a:cubicBezTo>
                    <a:pt x="522" y="1051"/>
                    <a:pt x="522" y="1047"/>
                    <a:pt x="522" y="1044"/>
                  </a:cubicBezTo>
                  <a:cubicBezTo>
                    <a:pt x="521" y="1014"/>
                    <a:pt x="522" y="983"/>
                    <a:pt x="521" y="953"/>
                  </a:cubicBezTo>
                  <a:cubicBezTo>
                    <a:pt x="521" y="950"/>
                    <a:pt x="518" y="947"/>
                    <a:pt x="516" y="944"/>
                  </a:cubicBezTo>
                  <a:cubicBezTo>
                    <a:pt x="515" y="947"/>
                    <a:pt x="511" y="950"/>
                    <a:pt x="511" y="953"/>
                  </a:cubicBezTo>
                  <a:cubicBezTo>
                    <a:pt x="511" y="982"/>
                    <a:pt x="511" y="1012"/>
                    <a:pt x="511" y="1042"/>
                  </a:cubicBezTo>
                  <a:cubicBezTo>
                    <a:pt x="511" y="1046"/>
                    <a:pt x="511" y="1050"/>
                    <a:pt x="511" y="1055"/>
                  </a:cubicBezTo>
                  <a:cubicBezTo>
                    <a:pt x="401" y="1078"/>
                    <a:pt x="292" y="1101"/>
                    <a:pt x="182" y="1124"/>
                  </a:cubicBezTo>
                  <a:cubicBezTo>
                    <a:pt x="182" y="1119"/>
                    <a:pt x="182" y="1115"/>
                    <a:pt x="182" y="1111"/>
                  </a:cubicBezTo>
                  <a:cubicBezTo>
                    <a:pt x="182" y="838"/>
                    <a:pt x="183" y="564"/>
                    <a:pt x="183" y="291"/>
                  </a:cubicBezTo>
                  <a:cubicBezTo>
                    <a:pt x="183" y="243"/>
                    <a:pt x="183" y="195"/>
                    <a:pt x="183" y="147"/>
                  </a:cubicBezTo>
                  <a:cubicBezTo>
                    <a:pt x="183" y="137"/>
                    <a:pt x="180" y="134"/>
                    <a:pt x="171" y="134"/>
                  </a:cubicBezTo>
                  <a:cubicBezTo>
                    <a:pt x="141" y="135"/>
                    <a:pt x="111" y="135"/>
                    <a:pt x="82" y="134"/>
                  </a:cubicBezTo>
                  <a:cubicBezTo>
                    <a:pt x="71" y="134"/>
                    <a:pt x="69" y="137"/>
                    <a:pt x="69" y="147"/>
                  </a:cubicBezTo>
                  <a:cubicBezTo>
                    <a:pt x="69" y="445"/>
                    <a:pt x="69" y="743"/>
                    <a:pt x="69" y="1040"/>
                  </a:cubicBezTo>
                  <a:cubicBezTo>
                    <a:pt x="69" y="1045"/>
                    <a:pt x="69" y="1050"/>
                    <a:pt x="69" y="1055"/>
                  </a:cubicBezTo>
                  <a:close/>
                  <a:moveTo>
                    <a:pt x="511" y="592"/>
                  </a:moveTo>
                  <a:cubicBezTo>
                    <a:pt x="511" y="676"/>
                    <a:pt x="511" y="760"/>
                    <a:pt x="511" y="843"/>
                  </a:cubicBezTo>
                  <a:cubicBezTo>
                    <a:pt x="511" y="848"/>
                    <a:pt x="508" y="857"/>
                    <a:pt x="516" y="857"/>
                  </a:cubicBezTo>
                  <a:cubicBezTo>
                    <a:pt x="525" y="858"/>
                    <a:pt x="521" y="849"/>
                    <a:pt x="521" y="844"/>
                  </a:cubicBezTo>
                  <a:cubicBezTo>
                    <a:pt x="522" y="677"/>
                    <a:pt x="522" y="509"/>
                    <a:pt x="521" y="342"/>
                  </a:cubicBezTo>
                  <a:cubicBezTo>
                    <a:pt x="521" y="337"/>
                    <a:pt x="525" y="330"/>
                    <a:pt x="516" y="329"/>
                  </a:cubicBezTo>
                  <a:cubicBezTo>
                    <a:pt x="515" y="329"/>
                    <a:pt x="511" y="338"/>
                    <a:pt x="511" y="342"/>
                  </a:cubicBezTo>
                  <a:cubicBezTo>
                    <a:pt x="511" y="426"/>
                    <a:pt x="511" y="509"/>
                    <a:pt x="511" y="592"/>
                  </a:cubicBezTo>
                  <a:close/>
                  <a:moveTo>
                    <a:pt x="321" y="634"/>
                  </a:moveTo>
                  <a:cubicBezTo>
                    <a:pt x="319" y="633"/>
                    <a:pt x="318" y="632"/>
                    <a:pt x="317" y="632"/>
                  </a:cubicBezTo>
                  <a:cubicBezTo>
                    <a:pt x="291" y="630"/>
                    <a:pt x="265" y="628"/>
                    <a:pt x="240" y="627"/>
                  </a:cubicBezTo>
                  <a:cubicBezTo>
                    <a:pt x="231" y="627"/>
                    <a:pt x="224" y="634"/>
                    <a:pt x="225" y="641"/>
                  </a:cubicBezTo>
                  <a:cubicBezTo>
                    <a:pt x="225" y="650"/>
                    <a:pt x="233" y="655"/>
                    <a:pt x="242" y="653"/>
                  </a:cubicBezTo>
                  <a:cubicBezTo>
                    <a:pt x="255" y="650"/>
                    <a:pt x="268" y="647"/>
                    <a:pt x="281" y="644"/>
                  </a:cubicBezTo>
                  <a:cubicBezTo>
                    <a:pt x="294" y="641"/>
                    <a:pt x="307" y="638"/>
                    <a:pt x="321" y="634"/>
                  </a:cubicBezTo>
                  <a:close/>
                  <a:moveTo>
                    <a:pt x="521" y="190"/>
                  </a:moveTo>
                  <a:cubicBezTo>
                    <a:pt x="521" y="174"/>
                    <a:pt x="522" y="159"/>
                    <a:pt x="521" y="143"/>
                  </a:cubicBezTo>
                  <a:cubicBezTo>
                    <a:pt x="521" y="140"/>
                    <a:pt x="518" y="137"/>
                    <a:pt x="517" y="134"/>
                  </a:cubicBezTo>
                  <a:cubicBezTo>
                    <a:pt x="515" y="137"/>
                    <a:pt x="511" y="140"/>
                    <a:pt x="511" y="142"/>
                  </a:cubicBezTo>
                  <a:cubicBezTo>
                    <a:pt x="511" y="174"/>
                    <a:pt x="511" y="206"/>
                    <a:pt x="511" y="238"/>
                  </a:cubicBezTo>
                  <a:cubicBezTo>
                    <a:pt x="511" y="240"/>
                    <a:pt x="514" y="243"/>
                    <a:pt x="516" y="246"/>
                  </a:cubicBezTo>
                  <a:cubicBezTo>
                    <a:pt x="518" y="243"/>
                    <a:pt x="521" y="240"/>
                    <a:pt x="521" y="238"/>
                  </a:cubicBezTo>
                  <a:cubicBezTo>
                    <a:pt x="522" y="222"/>
                    <a:pt x="521" y="206"/>
                    <a:pt x="521" y="1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4456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ck Arc 1">
            <a:extLst>
              <a:ext uri="{FF2B5EF4-FFF2-40B4-BE49-F238E27FC236}">
                <a16:creationId xmlns:a16="http://schemas.microsoft.com/office/drawing/2014/main" xmlns="" id="{4321184B-F986-4531-838C-722CDB451577}"/>
              </a:ext>
            </a:extLst>
          </p:cNvPr>
          <p:cNvSpPr/>
          <p:nvPr/>
        </p:nvSpPr>
        <p:spPr>
          <a:xfrm>
            <a:off x="1617026" y="4351517"/>
            <a:ext cx="1342663" cy="1342663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AE64F77-36F6-426A-9938-2FB7029F24C3}"/>
              </a:ext>
            </a:extLst>
          </p:cNvPr>
          <p:cNvSpPr txBox="1"/>
          <p:nvPr/>
        </p:nvSpPr>
        <p:spPr>
          <a:xfrm>
            <a:off x="457200" y="6349245"/>
            <a:ext cx="1136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www.yourwebsite.com</a:t>
            </a: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xmlns="" id="{C92E9D16-D7DC-40F7-961D-A8D5E6B8BEA1}"/>
              </a:ext>
            </a:extLst>
          </p:cNvPr>
          <p:cNvSpPr/>
          <p:nvPr/>
        </p:nvSpPr>
        <p:spPr>
          <a:xfrm rot="16200000">
            <a:off x="1332706" y="5728794"/>
            <a:ext cx="904772" cy="3361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5493524-682D-437E-916B-609DB5E371BD}"/>
              </a:ext>
            </a:extLst>
          </p:cNvPr>
          <p:cNvSpPr/>
          <p:nvPr/>
        </p:nvSpPr>
        <p:spPr>
          <a:xfrm>
            <a:off x="1617026" y="4993981"/>
            <a:ext cx="336130" cy="700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xmlns="" id="{F0B75F94-4148-45E5-A894-066E8CD0D0A4}"/>
              </a:ext>
            </a:extLst>
          </p:cNvPr>
          <p:cNvSpPr/>
          <p:nvPr/>
        </p:nvSpPr>
        <p:spPr>
          <a:xfrm rot="10800000">
            <a:off x="2623559" y="4345837"/>
            <a:ext cx="1342663" cy="1342663"/>
          </a:xfrm>
          <a:prstGeom prst="blockArc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F9450C8-A607-46F2-8189-B6F5E8F8341F}"/>
              </a:ext>
            </a:extLst>
          </p:cNvPr>
          <p:cNvSpPr/>
          <p:nvPr/>
        </p:nvSpPr>
        <p:spPr>
          <a:xfrm>
            <a:off x="3630092" y="2336524"/>
            <a:ext cx="336130" cy="26863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xmlns="" id="{3277358C-E71C-4850-8F11-49BE5203178D}"/>
              </a:ext>
            </a:extLst>
          </p:cNvPr>
          <p:cNvSpPr/>
          <p:nvPr/>
        </p:nvSpPr>
        <p:spPr>
          <a:xfrm rot="5400000">
            <a:off x="3630092" y="1665192"/>
            <a:ext cx="1342663" cy="1342663"/>
          </a:xfrm>
          <a:prstGeom prst="blockArc">
            <a:avLst>
              <a:gd name="adj1" fmla="val 5351396"/>
              <a:gd name="adj2" fmla="val 0"/>
              <a:gd name="adj3" fmla="val 25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F431708-DC1F-49E8-86E2-7BDA9FF3B2BD}"/>
              </a:ext>
            </a:extLst>
          </p:cNvPr>
          <p:cNvSpPr/>
          <p:nvPr/>
        </p:nvSpPr>
        <p:spPr>
          <a:xfrm rot="5400000">
            <a:off x="3613103" y="2311069"/>
            <a:ext cx="336130" cy="10574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xmlns="" id="{8ECDEB7F-08E9-4A45-ACE0-4F527758F09F}"/>
              </a:ext>
            </a:extLst>
          </p:cNvPr>
          <p:cNvSpPr/>
          <p:nvPr/>
        </p:nvSpPr>
        <p:spPr>
          <a:xfrm rot="16200000">
            <a:off x="2582634" y="2673231"/>
            <a:ext cx="1342663" cy="1342663"/>
          </a:xfrm>
          <a:prstGeom prst="blockArc">
            <a:avLst>
              <a:gd name="adj1" fmla="val 10821323"/>
              <a:gd name="adj2" fmla="val 0"/>
              <a:gd name="adj3" fmla="val 25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E6939E1-92EC-4F94-A353-1F4CACB22D16}"/>
              </a:ext>
            </a:extLst>
          </p:cNvPr>
          <p:cNvSpPr/>
          <p:nvPr/>
        </p:nvSpPr>
        <p:spPr>
          <a:xfrm rot="5400000">
            <a:off x="3948461" y="2978981"/>
            <a:ext cx="336130" cy="17418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xmlns="" id="{1D640C50-5181-4D3E-AE28-748DB4285674}"/>
              </a:ext>
            </a:extLst>
          </p:cNvPr>
          <p:cNvSpPr/>
          <p:nvPr/>
        </p:nvSpPr>
        <p:spPr>
          <a:xfrm rot="10800000">
            <a:off x="4316110" y="3682829"/>
            <a:ext cx="1342663" cy="1342663"/>
          </a:xfrm>
          <a:prstGeom prst="blockArc">
            <a:avLst>
              <a:gd name="adj1" fmla="val 5351396"/>
              <a:gd name="adj2" fmla="val 0"/>
              <a:gd name="adj3" fmla="val 25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4326088-E80C-4B75-BA65-8A18C494CCCD}"/>
              </a:ext>
            </a:extLst>
          </p:cNvPr>
          <p:cNvSpPr/>
          <p:nvPr/>
        </p:nvSpPr>
        <p:spPr>
          <a:xfrm>
            <a:off x="4312470" y="3663443"/>
            <a:ext cx="336130" cy="6939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xmlns="" id="{5CAF9D37-F664-4263-BBFE-2068817A4CD4}"/>
              </a:ext>
            </a:extLst>
          </p:cNvPr>
          <p:cNvSpPr/>
          <p:nvPr/>
        </p:nvSpPr>
        <p:spPr>
          <a:xfrm>
            <a:off x="4311939" y="3006267"/>
            <a:ext cx="1342663" cy="1342663"/>
          </a:xfrm>
          <a:prstGeom prst="blockArc">
            <a:avLst>
              <a:gd name="adj1" fmla="val 10797373"/>
              <a:gd name="adj2" fmla="val 16207220"/>
              <a:gd name="adj3" fmla="val 250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FC0086A-0E3A-4C16-B8D7-0CC437D438CA}"/>
              </a:ext>
            </a:extLst>
          </p:cNvPr>
          <p:cNvSpPr/>
          <p:nvPr/>
        </p:nvSpPr>
        <p:spPr>
          <a:xfrm rot="5400000">
            <a:off x="5686121" y="2304042"/>
            <a:ext cx="336130" cy="17418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xmlns="" id="{E3C4336D-CE97-4242-8034-527959BE6B68}"/>
              </a:ext>
            </a:extLst>
          </p:cNvPr>
          <p:cNvSpPr/>
          <p:nvPr/>
        </p:nvSpPr>
        <p:spPr>
          <a:xfrm rot="10800000">
            <a:off x="6053770" y="3006266"/>
            <a:ext cx="1342663" cy="1342663"/>
          </a:xfrm>
          <a:prstGeom prst="blockArc">
            <a:avLst>
              <a:gd name="adj1" fmla="val 5383912"/>
              <a:gd name="adj2" fmla="val 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9D03DAC-D094-4871-BD46-726BA1ED8F21}"/>
              </a:ext>
            </a:extLst>
          </p:cNvPr>
          <p:cNvSpPr/>
          <p:nvPr/>
        </p:nvSpPr>
        <p:spPr>
          <a:xfrm>
            <a:off x="6053769" y="2190507"/>
            <a:ext cx="336130" cy="14870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xmlns="" id="{4ED1C5C1-7C86-44E5-9778-834A38F43C05}"/>
              </a:ext>
            </a:extLst>
          </p:cNvPr>
          <p:cNvSpPr/>
          <p:nvPr/>
        </p:nvSpPr>
        <p:spPr>
          <a:xfrm>
            <a:off x="6053770" y="1560189"/>
            <a:ext cx="1342663" cy="1342663"/>
          </a:xfrm>
          <a:prstGeom prst="blockArc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22" name="Block Arc 21">
            <a:extLst>
              <a:ext uri="{FF2B5EF4-FFF2-40B4-BE49-F238E27FC236}">
                <a16:creationId xmlns:a16="http://schemas.microsoft.com/office/drawing/2014/main" xmlns="" id="{ED6AD8CA-4483-43FA-86CA-D85E270FD1CE}"/>
              </a:ext>
            </a:extLst>
          </p:cNvPr>
          <p:cNvSpPr/>
          <p:nvPr/>
        </p:nvSpPr>
        <p:spPr>
          <a:xfrm rot="10800000">
            <a:off x="7060303" y="1890764"/>
            <a:ext cx="1342663" cy="1342663"/>
          </a:xfrm>
          <a:prstGeom prst="blockArc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3D91F30-BAB4-4F62-9255-646517334D3D}"/>
              </a:ext>
            </a:extLst>
          </p:cNvPr>
          <p:cNvSpPr/>
          <p:nvPr/>
        </p:nvSpPr>
        <p:spPr>
          <a:xfrm>
            <a:off x="7060303" y="2148174"/>
            <a:ext cx="336130" cy="4160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Block Arc 23">
            <a:extLst>
              <a:ext uri="{FF2B5EF4-FFF2-40B4-BE49-F238E27FC236}">
                <a16:creationId xmlns:a16="http://schemas.microsoft.com/office/drawing/2014/main" xmlns="" id="{E7EBB778-1F6F-42D0-87F7-C454BE20C42B}"/>
              </a:ext>
            </a:extLst>
          </p:cNvPr>
          <p:cNvSpPr/>
          <p:nvPr/>
        </p:nvSpPr>
        <p:spPr>
          <a:xfrm rot="16200000">
            <a:off x="8072515" y="1917514"/>
            <a:ext cx="1342663" cy="1342663"/>
          </a:xfrm>
          <a:prstGeom prst="blockArc">
            <a:avLst>
              <a:gd name="adj1" fmla="val 16259643"/>
              <a:gd name="adj2" fmla="val 0"/>
              <a:gd name="adj3" fmla="val 25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xmlns="" id="{22E68197-D13C-4A7F-8257-3CD52EAA8FA6}"/>
              </a:ext>
            </a:extLst>
          </p:cNvPr>
          <p:cNvSpPr/>
          <p:nvPr/>
        </p:nvSpPr>
        <p:spPr>
          <a:xfrm rot="5400000">
            <a:off x="9195488" y="1751281"/>
            <a:ext cx="678855" cy="668595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3137E3B-6D96-4B3F-906A-D85C3FB9F7F7}"/>
              </a:ext>
            </a:extLst>
          </p:cNvPr>
          <p:cNvSpPr/>
          <p:nvPr/>
        </p:nvSpPr>
        <p:spPr>
          <a:xfrm rot="5400000">
            <a:off x="8920200" y="1735480"/>
            <a:ext cx="336130" cy="7001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BCFFB29-23AF-40A7-B6CD-83092525278E}"/>
              </a:ext>
            </a:extLst>
          </p:cNvPr>
          <p:cNvSpPr txBox="1"/>
          <p:nvPr/>
        </p:nvSpPr>
        <p:spPr>
          <a:xfrm>
            <a:off x="9877788" y="2877005"/>
            <a:ext cx="16074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5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Cibles clientèle</a:t>
            </a:r>
            <a:endParaRPr lang="en-US" sz="25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FFA579C-0C6E-4B60-82E3-3C09B862C0EC}"/>
              </a:ext>
            </a:extLst>
          </p:cNvPr>
          <p:cNvGrpSpPr/>
          <p:nvPr/>
        </p:nvGrpSpPr>
        <p:grpSpPr>
          <a:xfrm>
            <a:off x="10006894" y="1342858"/>
            <a:ext cx="1342662" cy="1413786"/>
            <a:chOff x="5995988" y="2712903"/>
            <a:chExt cx="2457450" cy="2587625"/>
          </a:xfrm>
          <a:solidFill>
            <a:schemeClr val="tx1"/>
          </a:solidFill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xmlns="" id="{49789E5D-E4B5-442C-8F5D-B3633DFF3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xmlns="" id="{D03BA523-0958-4888-A745-D6D728293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xmlns="" id="{77C6B824-9A0E-44E7-A3FD-2263746E7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F5792FE-C98B-4245-9146-AE60682504F9}"/>
              </a:ext>
            </a:extLst>
          </p:cNvPr>
          <p:cNvSpPr txBox="1"/>
          <p:nvPr/>
        </p:nvSpPr>
        <p:spPr>
          <a:xfrm>
            <a:off x="44611" y="94919"/>
            <a:ext cx="74310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0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Identification des cibles</a:t>
            </a:r>
            <a:endParaRPr lang="en-US" sz="5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06084BC-3739-4AF1-A4E6-E4564B5CC288}"/>
              </a:ext>
            </a:extLst>
          </p:cNvPr>
          <p:cNvSpPr txBox="1"/>
          <p:nvPr/>
        </p:nvSpPr>
        <p:spPr>
          <a:xfrm>
            <a:off x="9072055" y="5174551"/>
            <a:ext cx="24349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500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Cabinets, entreprises, banques, collectivité… </a:t>
            </a:r>
            <a:endParaRPr lang="en-GB" sz="1500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64E151D0-ECFF-465A-A344-9F0F05C2BEFF}"/>
              </a:ext>
            </a:extLst>
          </p:cNvPr>
          <p:cNvSpPr/>
          <p:nvPr/>
        </p:nvSpPr>
        <p:spPr>
          <a:xfrm>
            <a:off x="8880480" y="4811469"/>
            <a:ext cx="98520" cy="10810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E8652C8-C1E0-45DC-B3D8-EB654BC241E0}"/>
              </a:ext>
            </a:extLst>
          </p:cNvPr>
          <p:cNvSpPr txBox="1"/>
          <p:nvPr/>
        </p:nvSpPr>
        <p:spPr>
          <a:xfrm>
            <a:off x="9072054" y="4735463"/>
            <a:ext cx="19885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GB" sz="25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Entreprises</a:t>
            </a:r>
            <a:endParaRPr lang="en-GB" sz="25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E4701B7-83BF-4B7B-996E-57E54BB8B249}"/>
              </a:ext>
            </a:extLst>
          </p:cNvPr>
          <p:cNvSpPr txBox="1"/>
          <p:nvPr/>
        </p:nvSpPr>
        <p:spPr>
          <a:xfrm>
            <a:off x="6204660" y="5227293"/>
            <a:ext cx="2533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500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Institution de savoir, laboratoires, bibliothéques…</a:t>
            </a:r>
            <a:endParaRPr lang="en-GB" sz="1500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4464268-FC56-4267-9129-F9F4E867945E}"/>
              </a:ext>
            </a:extLst>
          </p:cNvPr>
          <p:cNvSpPr/>
          <p:nvPr/>
        </p:nvSpPr>
        <p:spPr>
          <a:xfrm>
            <a:off x="6013086" y="4864211"/>
            <a:ext cx="98520" cy="10810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89DB84F-8426-4684-9837-68E84A329019}"/>
              </a:ext>
            </a:extLst>
          </p:cNvPr>
          <p:cNvSpPr txBox="1"/>
          <p:nvPr/>
        </p:nvSpPr>
        <p:spPr>
          <a:xfrm>
            <a:off x="6204660" y="4788205"/>
            <a:ext cx="19885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GB" sz="25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academies</a:t>
            </a:r>
            <a:endParaRPr lang="en-GB" sz="25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4674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3" y="1751526"/>
            <a:ext cx="6800046" cy="459930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t="28692" r="9217" b="22590"/>
          <a:stretch/>
        </p:blipFill>
        <p:spPr>
          <a:xfrm>
            <a:off x="7778840" y="2588653"/>
            <a:ext cx="3953814" cy="2382592"/>
          </a:xfrm>
          <a:prstGeom prst="rect">
            <a:avLst/>
          </a:prstGeom>
        </p:spPr>
      </p:pic>
      <p:sp>
        <p:nvSpPr>
          <p:cNvPr id="17" name="TextBox 34">
            <a:extLst>
              <a:ext uri="{FF2B5EF4-FFF2-40B4-BE49-F238E27FC236}">
                <a16:creationId xmlns:a16="http://schemas.microsoft.com/office/drawing/2014/main" xmlns="" id="{1F5792FE-C98B-4245-9146-AE60682504F9}"/>
              </a:ext>
            </a:extLst>
          </p:cNvPr>
          <p:cNvSpPr txBox="1"/>
          <p:nvPr/>
        </p:nvSpPr>
        <p:spPr>
          <a:xfrm>
            <a:off x="0" y="159397"/>
            <a:ext cx="102188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5000" b="1" dirty="0">
                <a:solidFill>
                  <a:srgbClr val="202124"/>
                </a:solidFill>
                <a:latin typeface="Noto Sans" panose="020B0502040504020204"/>
              </a:rPr>
              <a:t>Mesurer les performances </a:t>
            </a:r>
            <a:r>
              <a:rPr lang="fr-FR" sz="5000" b="1" dirty="0" smtClean="0">
                <a:solidFill>
                  <a:srgbClr val="202124"/>
                </a:solidFill>
                <a:latin typeface="Noto Sans" panose="020B0502040504020204"/>
              </a:rPr>
              <a:t>et ajuster</a:t>
            </a:r>
            <a:endParaRPr lang="en-US" sz="5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49940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0">
            <a:extLst>
              <a:ext uri="{FF2B5EF4-FFF2-40B4-BE49-F238E27FC236}">
                <a16:creationId xmlns:a16="http://schemas.microsoft.com/office/drawing/2014/main" xmlns="" id="{B46ED6EA-4D0C-43DE-846E-FC1461FCD827}"/>
              </a:ext>
            </a:extLst>
          </p:cNvPr>
          <p:cNvSpPr>
            <a:spLocks/>
          </p:cNvSpPr>
          <p:nvPr/>
        </p:nvSpPr>
        <p:spPr bwMode="auto">
          <a:xfrm>
            <a:off x="8341351" y="447671"/>
            <a:ext cx="3850649" cy="6410329"/>
          </a:xfrm>
          <a:custGeom>
            <a:avLst/>
            <a:gdLst>
              <a:gd name="T0" fmla="*/ 2163 w 2595"/>
              <a:gd name="T1" fmla="*/ 288 h 4320"/>
              <a:gd name="T2" fmla="*/ 1822 w 2595"/>
              <a:gd name="T3" fmla="*/ 554 h 4320"/>
              <a:gd name="T4" fmla="*/ 1822 w 2595"/>
              <a:gd name="T5" fmla="*/ 765 h 4320"/>
              <a:gd name="T6" fmla="*/ 1691 w 2595"/>
              <a:gd name="T7" fmla="*/ 1020 h 4320"/>
              <a:gd name="T8" fmla="*/ 1691 w 2595"/>
              <a:gd name="T9" fmla="*/ 1254 h 4320"/>
              <a:gd name="T10" fmla="*/ 1926 w 2595"/>
              <a:gd name="T11" fmla="*/ 1503 h 4320"/>
              <a:gd name="T12" fmla="*/ 1926 w 2595"/>
              <a:gd name="T13" fmla="*/ 2008 h 4320"/>
              <a:gd name="T14" fmla="*/ 1415 w 2595"/>
              <a:gd name="T15" fmla="*/ 2240 h 4320"/>
              <a:gd name="T16" fmla="*/ 1180 w 2595"/>
              <a:gd name="T17" fmla="*/ 2364 h 4320"/>
              <a:gd name="T18" fmla="*/ 1311 w 2595"/>
              <a:gd name="T19" fmla="*/ 2549 h 4320"/>
              <a:gd name="T20" fmla="*/ 1180 w 2595"/>
              <a:gd name="T21" fmla="*/ 2906 h 4320"/>
              <a:gd name="T22" fmla="*/ 735 w 2595"/>
              <a:gd name="T23" fmla="*/ 3011 h 4320"/>
              <a:gd name="T24" fmla="*/ 577 w 2595"/>
              <a:gd name="T25" fmla="*/ 3514 h 4320"/>
              <a:gd name="T26" fmla="*/ 341 w 2595"/>
              <a:gd name="T27" fmla="*/ 3739 h 4320"/>
              <a:gd name="T28" fmla="*/ 92 w 2595"/>
              <a:gd name="T29" fmla="*/ 3804 h 4320"/>
              <a:gd name="T30" fmla="*/ 92 w 2595"/>
              <a:gd name="T31" fmla="*/ 4096 h 4320"/>
              <a:gd name="T32" fmla="*/ 0 w 2595"/>
              <a:gd name="T33" fmla="*/ 4320 h 4320"/>
              <a:gd name="T34" fmla="*/ 2595 w 2595"/>
              <a:gd name="T35" fmla="*/ 4320 h 4320"/>
              <a:gd name="T36" fmla="*/ 2595 w 2595"/>
              <a:gd name="T37" fmla="*/ 0 h 4320"/>
              <a:gd name="T38" fmla="*/ 2379 w 2595"/>
              <a:gd name="T39" fmla="*/ 288 h 4320"/>
              <a:gd name="T40" fmla="*/ 2163 w 2595"/>
              <a:gd name="T41" fmla="*/ 288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595" h="4320">
                <a:moveTo>
                  <a:pt x="2163" y="288"/>
                </a:moveTo>
                <a:lnTo>
                  <a:pt x="1822" y="554"/>
                </a:lnTo>
                <a:lnTo>
                  <a:pt x="1822" y="765"/>
                </a:lnTo>
                <a:lnTo>
                  <a:pt x="1691" y="1020"/>
                </a:lnTo>
                <a:lnTo>
                  <a:pt x="1691" y="1254"/>
                </a:lnTo>
                <a:lnTo>
                  <a:pt x="1926" y="1503"/>
                </a:lnTo>
                <a:lnTo>
                  <a:pt x="1926" y="2008"/>
                </a:lnTo>
                <a:lnTo>
                  <a:pt x="1415" y="2240"/>
                </a:lnTo>
                <a:lnTo>
                  <a:pt x="1180" y="2364"/>
                </a:lnTo>
                <a:lnTo>
                  <a:pt x="1311" y="2549"/>
                </a:lnTo>
                <a:lnTo>
                  <a:pt x="1180" y="2906"/>
                </a:lnTo>
                <a:lnTo>
                  <a:pt x="735" y="3011"/>
                </a:lnTo>
                <a:lnTo>
                  <a:pt x="577" y="3514"/>
                </a:lnTo>
                <a:lnTo>
                  <a:pt x="341" y="3739"/>
                </a:lnTo>
                <a:lnTo>
                  <a:pt x="92" y="3804"/>
                </a:lnTo>
                <a:lnTo>
                  <a:pt x="92" y="4096"/>
                </a:lnTo>
                <a:lnTo>
                  <a:pt x="0" y="4320"/>
                </a:lnTo>
                <a:lnTo>
                  <a:pt x="2595" y="4320"/>
                </a:lnTo>
                <a:lnTo>
                  <a:pt x="2595" y="0"/>
                </a:lnTo>
                <a:lnTo>
                  <a:pt x="2379" y="288"/>
                </a:lnTo>
                <a:lnTo>
                  <a:pt x="2163" y="28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4598575-E0CD-4B0E-BD87-942520C95E42}"/>
              </a:ext>
            </a:extLst>
          </p:cNvPr>
          <p:cNvSpPr txBox="1"/>
          <p:nvPr/>
        </p:nvSpPr>
        <p:spPr>
          <a:xfrm>
            <a:off x="457200" y="6349245"/>
            <a:ext cx="120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srgbClr val="FFFFFF">
                    <a:lumMod val="65000"/>
                  </a:srgb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SanarSoft</a:t>
            </a:r>
            <a:endParaRPr lang="en-GB" dirty="0">
              <a:solidFill>
                <a:srgbClr val="FFFFFF">
                  <a:lumMod val="65000"/>
                </a:srgb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99AC3C-FE44-4341-B799-F20DE8937C2B}"/>
              </a:ext>
            </a:extLst>
          </p:cNvPr>
          <p:cNvSpPr txBox="1"/>
          <p:nvPr/>
        </p:nvSpPr>
        <p:spPr>
          <a:xfrm>
            <a:off x="1202749" y="235148"/>
            <a:ext cx="9673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60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Bilan informatique</a:t>
            </a:r>
            <a:endParaRPr lang="en-US" sz="6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48E6F56-09E3-4F3A-924D-FBA09B630870}"/>
              </a:ext>
            </a:extLst>
          </p:cNvPr>
          <p:cNvGrpSpPr/>
          <p:nvPr/>
        </p:nvGrpSpPr>
        <p:grpSpPr>
          <a:xfrm>
            <a:off x="6007234" y="1433908"/>
            <a:ext cx="2583198" cy="4910594"/>
            <a:chOff x="2570163" y="709613"/>
            <a:chExt cx="3254376" cy="6186487"/>
          </a:xfrm>
          <a:solidFill>
            <a:schemeClr val="tx1"/>
          </a:solidFill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C60459A2-997B-4FC3-8225-2C531CE2A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163" y="1758950"/>
              <a:ext cx="3014663" cy="5137150"/>
            </a:xfrm>
            <a:custGeom>
              <a:avLst/>
              <a:gdLst>
                <a:gd name="T0" fmla="*/ 1281 w 1292"/>
                <a:gd name="T1" fmla="*/ 401 h 2184"/>
                <a:gd name="T2" fmla="*/ 1272 w 1292"/>
                <a:gd name="T3" fmla="*/ 391 h 2184"/>
                <a:gd name="T4" fmla="*/ 1223 w 1292"/>
                <a:gd name="T5" fmla="*/ 370 h 2184"/>
                <a:gd name="T6" fmla="*/ 1159 w 1292"/>
                <a:gd name="T7" fmla="*/ 415 h 2184"/>
                <a:gd name="T8" fmla="*/ 1021 w 1292"/>
                <a:gd name="T9" fmla="*/ 696 h 2184"/>
                <a:gd name="T10" fmla="*/ 983 w 1292"/>
                <a:gd name="T11" fmla="*/ 717 h 2184"/>
                <a:gd name="T12" fmla="*/ 744 w 1292"/>
                <a:gd name="T13" fmla="*/ 718 h 2184"/>
                <a:gd name="T14" fmla="*/ 740 w 1292"/>
                <a:gd name="T15" fmla="*/ 703 h 2184"/>
                <a:gd name="T16" fmla="*/ 763 w 1292"/>
                <a:gd name="T17" fmla="*/ 676 h 2184"/>
                <a:gd name="T18" fmla="*/ 977 w 1292"/>
                <a:gd name="T19" fmla="*/ 475 h 2184"/>
                <a:gd name="T20" fmla="*/ 1007 w 1292"/>
                <a:gd name="T21" fmla="*/ 388 h 2184"/>
                <a:gd name="T22" fmla="*/ 1007 w 1292"/>
                <a:gd name="T23" fmla="*/ 388 h 2184"/>
                <a:gd name="T24" fmla="*/ 1007 w 1292"/>
                <a:gd name="T25" fmla="*/ 388 h 2184"/>
                <a:gd name="T26" fmla="*/ 1001 w 1292"/>
                <a:gd name="T27" fmla="*/ 371 h 2184"/>
                <a:gd name="T28" fmla="*/ 975 w 1292"/>
                <a:gd name="T29" fmla="*/ 299 h 2184"/>
                <a:gd name="T30" fmla="*/ 871 w 1292"/>
                <a:gd name="T31" fmla="*/ 47 h 2184"/>
                <a:gd name="T32" fmla="*/ 807 w 1292"/>
                <a:gd name="T33" fmla="*/ 0 h 2184"/>
                <a:gd name="T34" fmla="*/ 740 w 1292"/>
                <a:gd name="T35" fmla="*/ 67 h 2184"/>
                <a:gd name="T36" fmla="*/ 746 w 1292"/>
                <a:gd name="T37" fmla="*/ 95 h 2184"/>
                <a:gd name="T38" fmla="*/ 814 w 1292"/>
                <a:gd name="T39" fmla="*/ 259 h 2184"/>
                <a:gd name="T40" fmla="*/ 849 w 1292"/>
                <a:gd name="T41" fmla="*/ 362 h 2184"/>
                <a:gd name="T42" fmla="*/ 839 w 1292"/>
                <a:gd name="T43" fmla="*/ 411 h 2184"/>
                <a:gd name="T44" fmla="*/ 616 w 1292"/>
                <a:gd name="T45" fmla="*/ 622 h 2184"/>
                <a:gd name="T46" fmla="*/ 573 w 1292"/>
                <a:gd name="T47" fmla="*/ 638 h 2184"/>
                <a:gd name="T48" fmla="*/ 383 w 1292"/>
                <a:gd name="T49" fmla="*/ 831 h 2184"/>
                <a:gd name="T50" fmla="*/ 383 w 1292"/>
                <a:gd name="T51" fmla="*/ 1241 h 2184"/>
                <a:gd name="T52" fmla="*/ 368 w 1292"/>
                <a:gd name="T53" fmla="*/ 1355 h 2184"/>
                <a:gd name="T54" fmla="*/ 305 w 1292"/>
                <a:gd name="T55" fmla="*/ 1619 h 2184"/>
                <a:gd name="T56" fmla="*/ 270 w 1292"/>
                <a:gd name="T57" fmla="*/ 1689 h 2184"/>
                <a:gd name="T58" fmla="*/ 44 w 1292"/>
                <a:gd name="T59" fmla="*/ 1952 h 2184"/>
                <a:gd name="T60" fmla="*/ 10 w 1292"/>
                <a:gd name="T61" fmla="*/ 2018 h 2184"/>
                <a:gd name="T62" fmla="*/ 69 w 1292"/>
                <a:gd name="T63" fmla="*/ 2132 h 2184"/>
                <a:gd name="T64" fmla="*/ 208 w 1292"/>
                <a:gd name="T65" fmla="*/ 2092 h 2184"/>
                <a:gd name="T66" fmla="*/ 452 w 1292"/>
                <a:gd name="T67" fmla="*/ 1809 h 2184"/>
                <a:gd name="T68" fmla="*/ 500 w 1292"/>
                <a:gd name="T69" fmla="*/ 1708 h 2184"/>
                <a:gd name="T70" fmla="*/ 549 w 1292"/>
                <a:gd name="T71" fmla="*/ 1472 h 2184"/>
                <a:gd name="T72" fmla="*/ 598 w 1292"/>
                <a:gd name="T73" fmla="*/ 1447 h 2184"/>
                <a:gd name="T74" fmla="*/ 740 w 1292"/>
                <a:gd name="T75" fmla="*/ 1661 h 2184"/>
                <a:gd name="T76" fmla="*/ 904 w 1292"/>
                <a:gd name="T77" fmla="*/ 2090 h 2184"/>
                <a:gd name="T78" fmla="*/ 1044 w 1292"/>
                <a:gd name="T79" fmla="*/ 2161 h 2184"/>
                <a:gd name="T80" fmla="*/ 1104 w 1292"/>
                <a:gd name="T81" fmla="*/ 2010 h 2184"/>
                <a:gd name="T82" fmla="*/ 980 w 1292"/>
                <a:gd name="T83" fmla="*/ 1676 h 2184"/>
                <a:gd name="T84" fmla="*/ 905 w 1292"/>
                <a:gd name="T85" fmla="*/ 1506 h 2184"/>
                <a:gd name="T86" fmla="*/ 761 w 1292"/>
                <a:gd name="T87" fmla="*/ 1309 h 2184"/>
                <a:gd name="T88" fmla="*/ 741 w 1292"/>
                <a:gd name="T89" fmla="*/ 1248 h 2184"/>
                <a:gd name="T90" fmla="*/ 740 w 1292"/>
                <a:gd name="T91" fmla="*/ 949 h 2184"/>
                <a:gd name="T92" fmla="*/ 740 w 1292"/>
                <a:gd name="T93" fmla="*/ 847 h 2184"/>
                <a:gd name="T94" fmla="*/ 813 w 1292"/>
                <a:gd name="T95" fmla="*/ 847 h 2184"/>
                <a:gd name="T96" fmla="*/ 1035 w 1292"/>
                <a:gd name="T97" fmla="*/ 859 h 2184"/>
                <a:gd name="T98" fmla="*/ 1120 w 1292"/>
                <a:gd name="T99" fmla="*/ 809 h 2184"/>
                <a:gd name="T100" fmla="*/ 1244 w 1292"/>
                <a:gd name="T101" fmla="*/ 557 h 2184"/>
                <a:gd name="T102" fmla="*/ 1292 w 1292"/>
                <a:gd name="T103" fmla="*/ 439 h 2184"/>
                <a:gd name="T104" fmla="*/ 1281 w 1292"/>
                <a:gd name="T105" fmla="*/ 401 h 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92" h="2184">
                  <a:moveTo>
                    <a:pt x="1281" y="401"/>
                  </a:moveTo>
                  <a:cubicBezTo>
                    <a:pt x="1279" y="398"/>
                    <a:pt x="1276" y="394"/>
                    <a:pt x="1272" y="391"/>
                  </a:cubicBezTo>
                  <a:cubicBezTo>
                    <a:pt x="1260" y="378"/>
                    <a:pt x="1242" y="370"/>
                    <a:pt x="1223" y="370"/>
                  </a:cubicBezTo>
                  <a:cubicBezTo>
                    <a:pt x="1194" y="370"/>
                    <a:pt x="1175" y="385"/>
                    <a:pt x="1159" y="415"/>
                  </a:cubicBezTo>
                  <a:cubicBezTo>
                    <a:pt x="1143" y="445"/>
                    <a:pt x="1064" y="612"/>
                    <a:pt x="1021" y="696"/>
                  </a:cubicBezTo>
                  <a:cubicBezTo>
                    <a:pt x="1015" y="707"/>
                    <a:pt x="996" y="717"/>
                    <a:pt x="983" y="717"/>
                  </a:cubicBezTo>
                  <a:cubicBezTo>
                    <a:pt x="903" y="719"/>
                    <a:pt x="824" y="718"/>
                    <a:pt x="744" y="718"/>
                  </a:cubicBezTo>
                  <a:cubicBezTo>
                    <a:pt x="742" y="713"/>
                    <a:pt x="741" y="708"/>
                    <a:pt x="740" y="703"/>
                  </a:cubicBezTo>
                  <a:cubicBezTo>
                    <a:pt x="747" y="694"/>
                    <a:pt x="754" y="684"/>
                    <a:pt x="763" y="676"/>
                  </a:cubicBezTo>
                  <a:cubicBezTo>
                    <a:pt x="834" y="608"/>
                    <a:pt x="905" y="541"/>
                    <a:pt x="977" y="475"/>
                  </a:cubicBezTo>
                  <a:cubicBezTo>
                    <a:pt x="1005" y="449"/>
                    <a:pt x="1015" y="421"/>
                    <a:pt x="1007" y="388"/>
                  </a:cubicBezTo>
                  <a:cubicBezTo>
                    <a:pt x="1007" y="388"/>
                    <a:pt x="1007" y="388"/>
                    <a:pt x="1007" y="388"/>
                  </a:cubicBezTo>
                  <a:cubicBezTo>
                    <a:pt x="1007" y="388"/>
                    <a:pt x="1007" y="388"/>
                    <a:pt x="1007" y="388"/>
                  </a:cubicBezTo>
                  <a:cubicBezTo>
                    <a:pt x="1005" y="382"/>
                    <a:pt x="1003" y="377"/>
                    <a:pt x="1001" y="371"/>
                  </a:cubicBezTo>
                  <a:cubicBezTo>
                    <a:pt x="992" y="347"/>
                    <a:pt x="983" y="323"/>
                    <a:pt x="975" y="299"/>
                  </a:cubicBezTo>
                  <a:cubicBezTo>
                    <a:pt x="871" y="47"/>
                    <a:pt x="871" y="47"/>
                    <a:pt x="871" y="47"/>
                  </a:cubicBezTo>
                  <a:cubicBezTo>
                    <a:pt x="862" y="19"/>
                    <a:pt x="837" y="0"/>
                    <a:pt x="807" y="0"/>
                  </a:cubicBezTo>
                  <a:cubicBezTo>
                    <a:pt x="770" y="0"/>
                    <a:pt x="740" y="30"/>
                    <a:pt x="740" y="67"/>
                  </a:cubicBezTo>
                  <a:cubicBezTo>
                    <a:pt x="740" y="77"/>
                    <a:pt x="742" y="87"/>
                    <a:pt x="746" y="95"/>
                  </a:cubicBezTo>
                  <a:cubicBezTo>
                    <a:pt x="814" y="259"/>
                    <a:pt x="814" y="259"/>
                    <a:pt x="814" y="259"/>
                  </a:cubicBezTo>
                  <a:cubicBezTo>
                    <a:pt x="826" y="293"/>
                    <a:pt x="838" y="328"/>
                    <a:pt x="849" y="362"/>
                  </a:cubicBezTo>
                  <a:cubicBezTo>
                    <a:pt x="853" y="376"/>
                    <a:pt x="849" y="401"/>
                    <a:pt x="839" y="411"/>
                  </a:cubicBezTo>
                  <a:cubicBezTo>
                    <a:pt x="766" y="483"/>
                    <a:pt x="691" y="553"/>
                    <a:pt x="616" y="622"/>
                  </a:cubicBezTo>
                  <a:cubicBezTo>
                    <a:pt x="605" y="632"/>
                    <a:pt x="588" y="638"/>
                    <a:pt x="573" y="638"/>
                  </a:cubicBezTo>
                  <a:cubicBezTo>
                    <a:pt x="450" y="643"/>
                    <a:pt x="384" y="708"/>
                    <a:pt x="383" y="831"/>
                  </a:cubicBezTo>
                  <a:cubicBezTo>
                    <a:pt x="383" y="967"/>
                    <a:pt x="384" y="1104"/>
                    <a:pt x="383" y="1241"/>
                  </a:cubicBezTo>
                  <a:cubicBezTo>
                    <a:pt x="382" y="1279"/>
                    <a:pt x="376" y="1318"/>
                    <a:pt x="368" y="1355"/>
                  </a:cubicBezTo>
                  <a:cubicBezTo>
                    <a:pt x="349" y="1444"/>
                    <a:pt x="328" y="1532"/>
                    <a:pt x="305" y="1619"/>
                  </a:cubicBezTo>
                  <a:cubicBezTo>
                    <a:pt x="299" y="1644"/>
                    <a:pt x="286" y="1669"/>
                    <a:pt x="270" y="1689"/>
                  </a:cubicBezTo>
                  <a:cubicBezTo>
                    <a:pt x="196" y="1778"/>
                    <a:pt x="118" y="1864"/>
                    <a:pt x="44" y="1952"/>
                  </a:cubicBezTo>
                  <a:cubicBezTo>
                    <a:pt x="28" y="1971"/>
                    <a:pt x="15" y="1995"/>
                    <a:pt x="10" y="2018"/>
                  </a:cubicBezTo>
                  <a:cubicBezTo>
                    <a:pt x="0" y="2066"/>
                    <a:pt x="27" y="2113"/>
                    <a:pt x="69" y="2132"/>
                  </a:cubicBezTo>
                  <a:cubicBezTo>
                    <a:pt x="118" y="2154"/>
                    <a:pt x="164" y="2141"/>
                    <a:pt x="208" y="2092"/>
                  </a:cubicBezTo>
                  <a:cubicBezTo>
                    <a:pt x="290" y="1998"/>
                    <a:pt x="373" y="1905"/>
                    <a:pt x="452" y="1809"/>
                  </a:cubicBezTo>
                  <a:cubicBezTo>
                    <a:pt x="475" y="1781"/>
                    <a:pt x="491" y="1743"/>
                    <a:pt x="500" y="1708"/>
                  </a:cubicBezTo>
                  <a:cubicBezTo>
                    <a:pt x="520" y="1630"/>
                    <a:pt x="532" y="1550"/>
                    <a:pt x="549" y="1472"/>
                  </a:cubicBezTo>
                  <a:cubicBezTo>
                    <a:pt x="556" y="1435"/>
                    <a:pt x="581" y="1423"/>
                    <a:pt x="598" y="1447"/>
                  </a:cubicBezTo>
                  <a:cubicBezTo>
                    <a:pt x="649" y="1516"/>
                    <a:pt x="706" y="1584"/>
                    <a:pt x="740" y="1661"/>
                  </a:cubicBezTo>
                  <a:cubicBezTo>
                    <a:pt x="803" y="1801"/>
                    <a:pt x="849" y="1947"/>
                    <a:pt x="904" y="2090"/>
                  </a:cubicBezTo>
                  <a:cubicBezTo>
                    <a:pt x="929" y="2157"/>
                    <a:pt x="985" y="2184"/>
                    <a:pt x="1044" y="2161"/>
                  </a:cubicBezTo>
                  <a:cubicBezTo>
                    <a:pt x="1106" y="2137"/>
                    <a:pt x="1129" y="2078"/>
                    <a:pt x="1104" y="2010"/>
                  </a:cubicBezTo>
                  <a:cubicBezTo>
                    <a:pt x="1063" y="1899"/>
                    <a:pt x="1022" y="1787"/>
                    <a:pt x="980" y="1676"/>
                  </a:cubicBezTo>
                  <a:cubicBezTo>
                    <a:pt x="958" y="1619"/>
                    <a:pt x="938" y="1558"/>
                    <a:pt x="905" y="1506"/>
                  </a:cubicBezTo>
                  <a:cubicBezTo>
                    <a:pt x="863" y="1437"/>
                    <a:pt x="808" y="1375"/>
                    <a:pt x="761" y="1309"/>
                  </a:cubicBezTo>
                  <a:cubicBezTo>
                    <a:pt x="749" y="1292"/>
                    <a:pt x="742" y="1269"/>
                    <a:pt x="741" y="1248"/>
                  </a:cubicBezTo>
                  <a:cubicBezTo>
                    <a:pt x="739" y="1148"/>
                    <a:pt x="740" y="1049"/>
                    <a:pt x="740" y="949"/>
                  </a:cubicBezTo>
                  <a:cubicBezTo>
                    <a:pt x="740" y="916"/>
                    <a:pt x="740" y="882"/>
                    <a:pt x="740" y="847"/>
                  </a:cubicBezTo>
                  <a:cubicBezTo>
                    <a:pt x="769" y="847"/>
                    <a:pt x="791" y="846"/>
                    <a:pt x="813" y="847"/>
                  </a:cubicBezTo>
                  <a:cubicBezTo>
                    <a:pt x="887" y="851"/>
                    <a:pt x="961" y="855"/>
                    <a:pt x="1035" y="859"/>
                  </a:cubicBezTo>
                  <a:cubicBezTo>
                    <a:pt x="1076" y="862"/>
                    <a:pt x="1103" y="847"/>
                    <a:pt x="1120" y="809"/>
                  </a:cubicBezTo>
                  <a:cubicBezTo>
                    <a:pt x="1160" y="725"/>
                    <a:pt x="1204" y="642"/>
                    <a:pt x="1244" y="557"/>
                  </a:cubicBezTo>
                  <a:cubicBezTo>
                    <a:pt x="1264" y="513"/>
                    <a:pt x="1292" y="459"/>
                    <a:pt x="1292" y="439"/>
                  </a:cubicBezTo>
                  <a:cubicBezTo>
                    <a:pt x="1292" y="425"/>
                    <a:pt x="1288" y="412"/>
                    <a:pt x="1281" y="4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8AD08E86-B5DE-41F0-AA4F-61EE1C6E4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951" y="981075"/>
              <a:ext cx="2541588" cy="2141538"/>
            </a:xfrm>
            <a:custGeom>
              <a:avLst/>
              <a:gdLst>
                <a:gd name="T0" fmla="*/ 1601 w 1601"/>
                <a:gd name="T1" fmla="*/ 1277 h 1349"/>
                <a:gd name="T2" fmla="*/ 1542 w 1601"/>
                <a:gd name="T3" fmla="*/ 1349 h 1349"/>
                <a:gd name="T4" fmla="*/ 0 w 1601"/>
                <a:gd name="T5" fmla="*/ 71 h 1349"/>
                <a:gd name="T6" fmla="*/ 58 w 1601"/>
                <a:gd name="T7" fmla="*/ 0 h 1349"/>
                <a:gd name="T8" fmla="*/ 1601 w 1601"/>
                <a:gd name="T9" fmla="*/ 1277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1" h="1349">
                  <a:moveTo>
                    <a:pt x="1601" y="1277"/>
                  </a:moveTo>
                  <a:lnTo>
                    <a:pt x="1542" y="1349"/>
                  </a:lnTo>
                  <a:lnTo>
                    <a:pt x="0" y="71"/>
                  </a:lnTo>
                  <a:lnTo>
                    <a:pt x="58" y="0"/>
                  </a:lnTo>
                  <a:lnTo>
                    <a:pt x="1601" y="12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C9709AB2-32D8-4CFA-B12C-64B476814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09613"/>
              <a:ext cx="1004888" cy="1171575"/>
            </a:xfrm>
            <a:custGeom>
              <a:avLst/>
              <a:gdLst>
                <a:gd name="T0" fmla="*/ 196 w 431"/>
                <a:gd name="T1" fmla="*/ 225 h 498"/>
                <a:gd name="T2" fmla="*/ 431 w 431"/>
                <a:gd name="T3" fmla="*/ 4 h 498"/>
                <a:gd name="T4" fmla="*/ 119 w 431"/>
                <a:gd name="T5" fmla="*/ 161 h 498"/>
                <a:gd name="T6" fmla="*/ 24 w 431"/>
                <a:gd name="T7" fmla="*/ 498 h 498"/>
                <a:gd name="T8" fmla="*/ 196 w 431"/>
                <a:gd name="T9" fmla="*/ 225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498">
                  <a:moveTo>
                    <a:pt x="196" y="225"/>
                  </a:moveTo>
                  <a:cubicBezTo>
                    <a:pt x="271" y="135"/>
                    <a:pt x="352" y="60"/>
                    <a:pt x="431" y="4"/>
                  </a:cubicBezTo>
                  <a:cubicBezTo>
                    <a:pt x="325" y="0"/>
                    <a:pt x="206" y="56"/>
                    <a:pt x="119" y="161"/>
                  </a:cubicBezTo>
                  <a:cubicBezTo>
                    <a:pt x="32" y="266"/>
                    <a:pt x="0" y="394"/>
                    <a:pt x="24" y="498"/>
                  </a:cubicBezTo>
                  <a:cubicBezTo>
                    <a:pt x="64" y="409"/>
                    <a:pt x="122" y="316"/>
                    <a:pt x="196" y="2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155D5B97-42C2-4BF6-8B37-FD1EB4D08C81}"/>
                </a:ext>
              </a:extLst>
            </p:cNvPr>
            <p:cNvSpPr/>
            <p:nvPr/>
          </p:nvSpPr>
          <p:spPr>
            <a:xfrm>
              <a:off x="3362487" y="2263778"/>
              <a:ext cx="861765" cy="861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D7392C9-1859-4259-BBDE-44969263C79F}"/>
              </a:ext>
            </a:extLst>
          </p:cNvPr>
          <p:cNvSpPr txBox="1"/>
          <p:nvPr/>
        </p:nvSpPr>
        <p:spPr>
          <a:xfrm>
            <a:off x="1176628" y="1841230"/>
            <a:ext cx="117710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500" b="1" dirty="0">
                <a:solidFill>
                  <a:srgbClr val="C2C923"/>
                </a:solidFill>
                <a:latin typeface="Open Sans" panose="020B0606030504020204" pitchFamily="34" charset="0"/>
              </a:rPr>
              <a:t>01</a:t>
            </a:r>
            <a:endParaRPr lang="en-GB" sz="6500" b="1" dirty="0">
              <a:solidFill>
                <a:srgbClr val="C2C923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320232A-B6CD-4466-AE14-81FE20AFA91E}"/>
              </a:ext>
            </a:extLst>
          </p:cNvPr>
          <p:cNvSpPr txBox="1"/>
          <p:nvPr/>
        </p:nvSpPr>
        <p:spPr>
          <a:xfrm>
            <a:off x="1077324" y="2984203"/>
            <a:ext cx="13757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5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0</a:t>
            </a:r>
            <a:r>
              <a:rPr lang="en-US" sz="65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2</a:t>
            </a:r>
            <a:endParaRPr lang="en-GB" sz="6500" b="1" dirty="0">
              <a:solidFill>
                <a:schemeClr val="bg1">
                  <a:lumMod val="50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CBF5C73-0102-4355-9CC9-C65EF0A0E116}"/>
              </a:ext>
            </a:extLst>
          </p:cNvPr>
          <p:cNvSpPr txBox="1"/>
          <p:nvPr/>
        </p:nvSpPr>
        <p:spPr>
          <a:xfrm>
            <a:off x="2453040" y="2071402"/>
            <a:ext cx="286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Revision du code source du (Centre d’Information) CI 3.0</a:t>
            </a:r>
            <a:endParaRPr lang="en-GB" sz="2000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92F38E8-BEA4-46FC-8769-180B63DE9292}"/>
              </a:ext>
            </a:extLst>
          </p:cNvPr>
          <p:cNvSpPr txBox="1"/>
          <p:nvPr/>
        </p:nvSpPr>
        <p:spPr>
          <a:xfrm>
            <a:off x="2463648" y="3209143"/>
            <a:ext cx="2855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Mise en place du portail web du centre d’information  (CI)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D68C2E8-B9A7-4CD3-A4CC-397FCED25A9B}"/>
              </a:ext>
            </a:extLst>
          </p:cNvPr>
          <p:cNvSpPr txBox="1"/>
          <p:nvPr/>
        </p:nvSpPr>
        <p:spPr>
          <a:xfrm>
            <a:off x="2453039" y="4434624"/>
            <a:ext cx="2981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Revision des bugs du masque de saisie 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D583CA-7273-45F4-A7E2-160BAA52EF40}"/>
              </a:ext>
            </a:extLst>
          </p:cNvPr>
          <p:cNvSpPr txBox="1"/>
          <p:nvPr/>
        </p:nvSpPr>
        <p:spPr>
          <a:xfrm>
            <a:off x="1077324" y="4235487"/>
            <a:ext cx="13757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5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0</a:t>
            </a:r>
            <a:r>
              <a:rPr lang="en-US" sz="65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3</a:t>
            </a:r>
            <a:endParaRPr lang="en-GB" sz="6500" b="1" dirty="0">
              <a:solidFill>
                <a:schemeClr val="bg1">
                  <a:lumMod val="50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11A4FA8-ABD8-4D3B-ACF4-180259AFEFF9}"/>
              </a:ext>
            </a:extLst>
          </p:cNvPr>
          <p:cNvSpPr/>
          <p:nvPr/>
        </p:nvSpPr>
        <p:spPr>
          <a:xfrm>
            <a:off x="4824050" y="6081984"/>
            <a:ext cx="814884" cy="463114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307854">
                <a:moveTo>
                  <a:pt x="254643" y="104172"/>
                </a:moveTo>
                <a:lnTo>
                  <a:pt x="796081" y="0"/>
                </a:lnTo>
                <a:lnTo>
                  <a:pt x="1016000" y="307854"/>
                </a:lnTo>
                <a:lnTo>
                  <a:pt x="0" y="307854"/>
                </a:lnTo>
                <a:lnTo>
                  <a:pt x="254643" y="104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xmlns="" id="{0C885EC0-89EE-4696-B016-F6A888EEFA6D}"/>
              </a:ext>
            </a:extLst>
          </p:cNvPr>
          <p:cNvSpPr/>
          <p:nvPr/>
        </p:nvSpPr>
        <p:spPr>
          <a:xfrm flipH="1">
            <a:off x="6660099" y="6209822"/>
            <a:ext cx="969554" cy="369332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307854">
                <a:moveTo>
                  <a:pt x="254643" y="104172"/>
                </a:moveTo>
                <a:lnTo>
                  <a:pt x="796081" y="0"/>
                </a:lnTo>
                <a:lnTo>
                  <a:pt x="1016000" y="307854"/>
                </a:lnTo>
                <a:lnTo>
                  <a:pt x="0" y="307854"/>
                </a:lnTo>
                <a:lnTo>
                  <a:pt x="254643" y="104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xmlns="" id="{BDA12F15-E079-4979-AA1F-030BD74F72BD}"/>
              </a:ext>
            </a:extLst>
          </p:cNvPr>
          <p:cNvSpPr/>
          <p:nvPr/>
        </p:nvSpPr>
        <p:spPr>
          <a:xfrm flipH="1">
            <a:off x="4303555" y="6172690"/>
            <a:ext cx="290024" cy="335276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307854">
                <a:moveTo>
                  <a:pt x="254643" y="104172"/>
                </a:moveTo>
                <a:lnTo>
                  <a:pt x="796081" y="0"/>
                </a:lnTo>
                <a:lnTo>
                  <a:pt x="1016000" y="307854"/>
                </a:lnTo>
                <a:lnTo>
                  <a:pt x="0" y="307854"/>
                </a:lnTo>
                <a:lnTo>
                  <a:pt x="254643" y="104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xmlns="" id="{CD5C8480-1D24-4969-AB56-17BC388E29D4}"/>
              </a:ext>
            </a:extLst>
          </p:cNvPr>
          <p:cNvSpPr/>
          <p:nvPr/>
        </p:nvSpPr>
        <p:spPr>
          <a:xfrm>
            <a:off x="3783059" y="6331410"/>
            <a:ext cx="290025" cy="177319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307854">
                <a:moveTo>
                  <a:pt x="254643" y="104172"/>
                </a:moveTo>
                <a:lnTo>
                  <a:pt x="796081" y="0"/>
                </a:lnTo>
                <a:lnTo>
                  <a:pt x="1016000" y="307854"/>
                </a:lnTo>
                <a:lnTo>
                  <a:pt x="0" y="307854"/>
                </a:lnTo>
                <a:lnTo>
                  <a:pt x="254643" y="104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xmlns="" id="{C3E51257-19D3-4805-96BF-53A6FC77920B}"/>
              </a:ext>
            </a:extLst>
          </p:cNvPr>
          <p:cNvSpPr/>
          <p:nvPr/>
        </p:nvSpPr>
        <p:spPr>
          <a:xfrm rot="18630388">
            <a:off x="9121783" y="3137799"/>
            <a:ext cx="814884" cy="463114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307854">
                <a:moveTo>
                  <a:pt x="254643" y="104172"/>
                </a:moveTo>
                <a:lnTo>
                  <a:pt x="796081" y="0"/>
                </a:lnTo>
                <a:lnTo>
                  <a:pt x="1016000" y="307854"/>
                </a:lnTo>
                <a:lnTo>
                  <a:pt x="0" y="307854"/>
                </a:lnTo>
                <a:lnTo>
                  <a:pt x="254643" y="104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xmlns="" id="{2232B2DA-0810-4B1D-A698-529FD61D8955}"/>
              </a:ext>
            </a:extLst>
          </p:cNvPr>
          <p:cNvSpPr/>
          <p:nvPr/>
        </p:nvSpPr>
        <p:spPr>
          <a:xfrm rot="10147086">
            <a:off x="10403517" y="2973041"/>
            <a:ext cx="733177" cy="592344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  <a:gd name="connsiteX0" fmla="*/ 58175 w 1016000"/>
              <a:gd name="connsiteY0" fmla="*/ 45349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58175 w 1016000"/>
              <a:gd name="connsiteY4" fmla="*/ 45349 h 307854"/>
              <a:gd name="connsiteX0" fmla="*/ 58175 w 1016000"/>
              <a:gd name="connsiteY0" fmla="*/ 115182 h 377687"/>
              <a:gd name="connsiteX1" fmla="*/ 869634 w 1016000"/>
              <a:gd name="connsiteY1" fmla="*/ 0 h 377687"/>
              <a:gd name="connsiteX2" fmla="*/ 1016000 w 1016000"/>
              <a:gd name="connsiteY2" fmla="*/ 377687 h 377687"/>
              <a:gd name="connsiteX3" fmla="*/ 0 w 1016000"/>
              <a:gd name="connsiteY3" fmla="*/ 377687 h 377687"/>
              <a:gd name="connsiteX4" fmla="*/ 58175 w 1016000"/>
              <a:gd name="connsiteY4" fmla="*/ 115182 h 377687"/>
              <a:gd name="connsiteX0" fmla="*/ 58175 w 869634"/>
              <a:gd name="connsiteY0" fmla="*/ 115182 h 377687"/>
              <a:gd name="connsiteX1" fmla="*/ 869634 w 869634"/>
              <a:gd name="connsiteY1" fmla="*/ 0 h 377687"/>
              <a:gd name="connsiteX2" fmla="*/ 614094 w 869634"/>
              <a:gd name="connsiteY2" fmla="*/ 284912 h 377687"/>
              <a:gd name="connsiteX3" fmla="*/ 0 w 869634"/>
              <a:gd name="connsiteY3" fmla="*/ 377687 h 377687"/>
              <a:gd name="connsiteX4" fmla="*/ 58175 w 869634"/>
              <a:gd name="connsiteY4" fmla="*/ 115182 h 377687"/>
              <a:gd name="connsiteX0" fmla="*/ 102668 w 914127"/>
              <a:gd name="connsiteY0" fmla="*/ 115182 h 393759"/>
              <a:gd name="connsiteX1" fmla="*/ 914127 w 914127"/>
              <a:gd name="connsiteY1" fmla="*/ 0 h 393759"/>
              <a:gd name="connsiteX2" fmla="*/ 658587 w 914127"/>
              <a:gd name="connsiteY2" fmla="*/ 284912 h 393759"/>
              <a:gd name="connsiteX3" fmla="*/ 0 w 914127"/>
              <a:gd name="connsiteY3" fmla="*/ 393759 h 393759"/>
              <a:gd name="connsiteX4" fmla="*/ 102668 w 914127"/>
              <a:gd name="connsiteY4" fmla="*/ 115182 h 39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27" h="393759">
                <a:moveTo>
                  <a:pt x="102668" y="115182"/>
                </a:moveTo>
                <a:lnTo>
                  <a:pt x="914127" y="0"/>
                </a:lnTo>
                <a:lnTo>
                  <a:pt x="658587" y="284912"/>
                </a:lnTo>
                <a:lnTo>
                  <a:pt x="0" y="393759"/>
                </a:lnTo>
                <a:lnTo>
                  <a:pt x="102668" y="11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2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="" xmlns:a16="http://schemas.microsoft.com/office/drawing/2014/main" id="{15F9E255-61F9-4DFF-8290-1A613DA1B5BB}"/>
              </a:ext>
            </a:extLst>
          </p:cNvPr>
          <p:cNvSpPr/>
          <p:nvPr/>
        </p:nvSpPr>
        <p:spPr>
          <a:xfrm>
            <a:off x="1546818" y="5633437"/>
            <a:ext cx="3766861" cy="239629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591D7154-7104-477A-A267-29B7F59277CF}"/>
              </a:ext>
            </a:extLst>
          </p:cNvPr>
          <p:cNvGrpSpPr/>
          <p:nvPr/>
        </p:nvGrpSpPr>
        <p:grpSpPr>
          <a:xfrm>
            <a:off x="1954212" y="1428826"/>
            <a:ext cx="3359467" cy="4325468"/>
            <a:chOff x="2050732" y="1266266"/>
            <a:chExt cx="3359467" cy="4325468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48B83C53-B05F-482A-82A1-BE0464743B39}"/>
                </a:ext>
              </a:extLst>
            </p:cNvPr>
            <p:cNvGrpSpPr/>
            <p:nvPr/>
          </p:nvGrpSpPr>
          <p:grpSpPr>
            <a:xfrm>
              <a:off x="2050732" y="1266266"/>
              <a:ext cx="3359467" cy="4325468"/>
              <a:chOff x="5230813" y="2312988"/>
              <a:chExt cx="1733550" cy="2232025"/>
            </a:xfrm>
          </p:grpSpPr>
          <p:sp>
            <p:nvSpPr>
              <p:cNvPr id="16" name="Freeform 6">
                <a:extLst>
                  <a:ext uri="{FF2B5EF4-FFF2-40B4-BE49-F238E27FC236}">
                    <a16:creationId xmlns="" xmlns:a16="http://schemas.microsoft.com/office/drawing/2014/main" id="{9BA7F78A-5B92-4949-8F8C-8ECC299BC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513" y="4191001"/>
                <a:ext cx="41275" cy="60325"/>
              </a:xfrm>
              <a:custGeom>
                <a:avLst/>
                <a:gdLst>
                  <a:gd name="T0" fmla="*/ 0 w 13"/>
                  <a:gd name="T1" fmla="*/ 3 h 19"/>
                  <a:gd name="T2" fmla="*/ 4 w 13"/>
                  <a:gd name="T3" fmla="*/ 0 h 19"/>
                  <a:gd name="T4" fmla="*/ 10 w 13"/>
                  <a:gd name="T5" fmla="*/ 5 h 19"/>
                  <a:gd name="T6" fmla="*/ 5 w 13"/>
                  <a:gd name="T7" fmla="*/ 18 h 19"/>
                  <a:gd name="T8" fmla="*/ 0 w 13"/>
                  <a:gd name="T9" fmla="*/ 15 h 19"/>
                  <a:gd name="T10" fmla="*/ 0 w 13"/>
                  <a:gd name="T1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9">
                    <a:moveTo>
                      <a:pt x="0" y="3"/>
                    </a:moveTo>
                    <a:cubicBezTo>
                      <a:pt x="2" y="2"/>
                      <a:pt x="3" y="1"/>
                      <a:pt x="4" y="0"/>
                    </a:cubicBezTo>
                    <a:cubicBezTo>
                      <a:pt x="6" y="2"/>
                      <a:pt x="8" y="3"/>
                      <a:pt x="10" y="5"/>
                    </a:cubicBezTo>
                    <a:cubicBezTo>
                      <a:pt x="13" y="10"/>
                      <a:pt x="11" y="17"/>
                      <a:pt x="5" y="18"/>
                    </a:cubicBezTo>
                    <a:cubicBezTo>
                      <a:pt x="4" y="19"/>
                      <a:pt x="2" y="17"/>
                      <a:pt x="0" y="15"/>
                    </a:cubicBezTo>
                    <a:cubicBezTo>
                      <a:pt x="7" y="11"/>
                      <a:pt x="5" y="7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="" xmlns:a16="http://schemas.microsoft.com/office/drawing/2014/main" id="{F5C40D60-8578-40FF-BE1E-194917DCC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5426" y="2944813"/>
                <a:ext cx="28575" cy="34925"/>
              </a:xfrm>
              <a:custGeom>
                <a:avLst/>
                <a:gdLst>
                  <a:gd name="T0" fmla="*/ 0 w 9"/>
                  <a:gd name="T1" fmla="*/ 10 h 11"/>
                  <a:gd name="T2" fmla="*/ 2 w 9"/>
                  <a:gd name="T3" fmla="*/ 1 h 11"/>
                  <a:gd name="T4" fmla="*/ 8 w 9"/>
                  <a:gd name="T5" fmla="*/ 1 h 11"/>
                  <a:gd name="T6" fmla="*/ 9 w 9"/>
                  <a:gd name="T7" fmla="*/ 3 h 11"/>
                  <a:gd name="T8" fmla="*/ 8 w 9"/>
                  <a:gd name="T9" fmla="*/ 4 h 11"/>
                  <a:gd name="T10" fmla="*/ 2 w 9"/>
                  <a:gd name="T11" fmla="*/ 11 h 11"/>
                  <a:gd name="T12" fmla="*/ 0 w 9"/>
                  <a:gd name="T1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0" y="10"/>
                    </a:moveTo>
                    <a:cubicBezTo>
                      <a:pt x="1" y="7"/>
                      <a:pt x="1" y="4"/>
                      <a:pt x="2" y="1"/>
                    </a:cubicBezTo>
                    <a:cubicBezTo>
                      <a:pt x="2" y="0"/>
                      <a:pt x="6" y="1"/>
                      <a:pt x="8" y="1"/>
                    </a:cubicBezTo>
                    <a:cubicBezTo>
                      <a:pt x="9" y="1"/>
                      <a:pt x="9" y="2"/>
                      <a:pt x="9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3" y="3"/>
                      <a:pt x="2" y="7"/>
                      <a:pt x="2" y="11"/>
                    </a:cubicBezTo>
                    <a:cubicBezTo>
                      <a:pt x="1" y="11"/>
                      <a:pt x="1" y="10"/>
                      <a:pt x="0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9" name="Freeform 9">
                <a:extLst>
                  <a:ext uri="{FF2B5EF4-FFF2-40B4-BE49-F238E27FC236}">
                    <a16:creationId xmlns="" xmlns:a16="http://schemas.microsoft.com/office/drawing/2014/main" id="{9AEF8173-5C3F-4A95-AFA5-151718BC36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30813" y="2312988"/>
                <a:ext cx="1733550" cy="2232025"/>
              </a:xfrm>
              <a:custGeom>
                <a:avLst/>
                <a:gdLst>
                  <a:gd name="T0" fmla="*/ 519 w 543"/>
                  <a:gd name="T1" fmla="*/ 420 h 700"/>
                  <a:gd name="T2" fmla="*/ 452 w 543"/>
                  <a:gd name="T3" fmla="*/ 344 h 700"/>
                  <a:gd name="T4" fmla="*/ 451 w 543"/>
                  <a:gd name="T5" fmla="*/ 131 h 700"/>
                  <a:gd name="T6" fmla="*/ 353 w 543"/>
                  <a:gd name="T7" fmla="*/ 120 h 700"/>
                  <a:gd name="T8" fmla="*/ 350 w 543"/>
                  <a:gd name="T9" fmla="*/ 120 h 700"/>
                  <a:gd name="T10" fmla="*/ 347 w 543"/>
                  <a:gd name="T11" fmla="*/ 93 h 700"/>
                  <a:gd name="T12" fmla="*/ 309 w 543"/>
                  <a:gd name="T13" fmla="*/ 76 h 700"/>
                  <a:gd name="T14" fmla="*/ 273 w 543"/>
                  <a:gd name="T15" fmla="*/ 18 h 700"/>
                  <a:gd name="T16" fmla="*/ 261 w 543"/>
                  <a:gd name="T17" fmla="*/ 10 h 700"/>
                  <a:gd name="T18" fmla="*/ 234 w 543"/>
                  <a:gd name="T19" fmla="*/ 2 h 700"/>
                  <a:gd name="T20" fmla="*/ 231 w 543"/>
                  <a:gd name="T21" fmla="*/ 2 h 700"/>
                  <a:gd name="T22" fmla="*/ 150 w 543"/>
                  <a:gd name="T23" fmla="*/ 69 h 700"/>
                  <a:gd name="T24" fmla="*/ 123 w 543"/>
                  <a:gd name="T25" fmla="*/ 75 h 700"/>
                  <a:gd name="T26" fmla="*/ 105 w 543"/>
                  <a:gd name="T27" fmla="*/ 114 h 700"/>
                  <a:gd name="T28" fmla="*/ 18 w 543"/>
                  <a:gd name="T29" fmla="*/ 120 h 700"/>
                  <a:gd name="T30" fmla="*/ 0 w 543"/>
                  <a:gd name="T31" fmla="*/ 371 h 700"/>
                  <a:gd name="T32" fmla="*/ 0 w 543"/>
                  <a:gd name="T33" fmla="*/ 606 h 700"/>
                  <a:gd name="T34" fmla="*/ 0 w 543"/>
                  <a:gd name="T35" fmla="*/ 607 h 700"/>
                  <a:gd name="T36" fmla="*/ 19 w 543"/>
                  <a:gd name="T37" fmla="*/ 621 h 700"/>
                  <a:gd name="T38" fmla="*/ 206 w 543"/>
                  <a:gd name="T39" fmla="*/ 625 h 700"/>
                  <a:gd name="T40" fmla="*/ 321 w 543"/>
                  <a:gd name="T41" fmla="*/ 695 h 700"/>
                  <a:gd name="T42" fmla="*/ 478 w 543"/>
                  <a:gd name="T43" fmla="*/ 651 h 700"/>
                  <a:gd name="T44" fmla="*/ 538 w 543"/>
                  <a:gd name="T45" fmla="*/ 473 h 700"/>
                  <a:gd name="T46" fmla="*/ 215 w 543"/>
                  <a:gd name="T47" fmla="*/ 35 h 700"/>
                  <a:gd name="T48" fmla="*/ 255 w 543"/>
                  <a:gd name="T49" fmla="*/ 45 h 700"/>
                  <a:gd name="T50" fmla="*/ 261 w 543"/>
                  <a:gd name="T51" fmla="*/ 51 h 700"/>
                  <a:gd name="T52" fmla="*/ 271 w 543"/>
                  <a:gd name="T53" fmla="*/ 76 h 700"/>
                  <a:gd name="T54" fmla="*/ 181 w 543"/>
                  <a:gd name="T55" fmla="*/ 75 h 700"/>
                  <a:gd name="T56" fmla="*/ 137 w 543"/>
                  <a:gd name="T57" fmla="*/ 107 h 700"/>
                  <a:gd name="T58" fmla="*/ 309 w 543"/>
                  <a:gd name="T59" fmla="*/ 108 h 700"/>
                  <a:gd name="T60" fmla="*/ 315 w 543"/>
                  <a:gd name="T61" fmla="*/ 160 h 700"/>
                  <a:gd name="T62" fmla="*/ 261 w 543"/>
                  <a:gd name="T63" fmla="*/ 166 h 700"/>
                  <a:gd name="T64" fmla="*/ 136 w 543"/>
                  <a:gd name="T65" fmla="*/ 160 h 700"/>
                  <a:gd name="T66" fmla="*/ 183 w 543"/>
                  <a:gd name="T67" fmla="*/ 588 h 700"/>
                  <a:gd name="T68" fmla="*/ 32 w 543"/>
                  <a:gd name="T69" fmla="*/ 290 h 700"/>
                  <a:gd name="T70" fmla="*/ 38 w 543"/>
                  <a:gd name="T71" fmla="*/ 152 h 700"/>
                  <a:gd name="T72" fmla="*/ 105 w 543"/>
                  <a:gd name="T73" fmla="*/ 158 h 700"/>
                  <a:gd name="T74" fmla="*/ 123 w 543"/>
                  <a:gd name="T75" fmla="*/ 197 h 700"/>
                  <a:gd name="T76" fmla="*/ 329 w 543"/>
                  <a:gd name="T77" fmla="*/ 197 h 700"/>
                  <a:gd name="T78" fmla="*/ 347 w 543"/>
                  <a:gd name="T79" fmla="*/ 158 h 700"/>
                  <a:gd name="T80" fmla="*/ 382 w 543"/>
                  <a:gd name="T81" fmla="*/ 152 h 700"/>
                  <a:gd name="T82" fmla="*/ 420 w 543"/>
                  <a:gd name="T83" fmla="*/ 157 h 700"/>
                  <a:gd name="T84" fmla="*/ 420 w 543"/>
                  <a:gd name="T85" fmla="*/ 327 h 700"/>
                  <a:gd name="T86" fmla="*/ 404 w 543"/>
                  <a:gd name="T87" fmla="*/ 329 h 700"/>
                  <a:gd name="T88" fmla="*/ 276 w 543"/>
                  <a:gd name="T89" fmla="*/ 339 h 700"/>
                  <a:gd name="T90" fmla="*/ 175 w 543"/>
                  <a:gd name="T91" fmla="*/ 452 h 700"/>
                  <a:gd name="T92" fmla="*/ 507 w 543"/>
                  <a:gd name="T93" fmla="*/ 536 h 700"/>
                  <a:gd name="T94" fmla="*/ 391 w 543"/>
                  <a:gd name="T95" fmla="*/ 661 h 700"/>
                  <a:gd name="T96" fmla="*/ 282 w 543"/>
                  <a:gd name="T97" fmla="*/ 648 h 700"/>
                  <a:gd name="T98" fmla="*/ 211 w 543"/>
                  <a:gd name="T99" fmla="*/ 572 h 700"/>
                  <a:gd name="T100" fmla="*/ 278 w 543"/>
                  <a:gd name="T101" fmla="*/ 374 h 700"/>
                  <a:gd name="T102" fmla="*/ 481 w 543"/>
                  <a:gd name="T103" fmla="*/ 421 h 700"/>
                  <a:gd name="T104" fmla="*/ 507 w 543"/>
                  <a:gd name="T105" fmla="*/ 536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3" h="700">
                    <a:moveTo>
                      <a:pt x="538" y="473"/>
                    </a:moveTo>
                    <a:cubicBezTo>
                      <a:pt x="534" y="454"/>
                      <a:pt x="528" y="437"/>
                      <a:pt x="519" y="420"/>
                    </a:cubicBezTo>
                    <a:cubicBezTo>
                      <a:pt x="504" y="393"/>
                      <a:pt x="483" y="370"/>
                      <a:pt x="457" y="353"/>
                    </a:cubicBezTo>
                    <a:cubicBezTo>
                      <a:pt x="453" y="351"/>
                      <a:pt x="452" y="348"/>
                      <a:pt x="452" y="344"/>
                    </a:cubicBezTo>
                    <a:cubicBezTo>
                      <a:pt x="452" y="276"/>
                      <a:pt x="452" y="208"/>
                      <a:pt x="452" y="140"/>
                    </a:cubicBezTo>
                    <a:cubicBezTo>
                      <a:pt x="452" y="137"/>
                      <a:pt x="452" y="134"/>
                      <a:pt x="451" y="131"/>
                    </a:cubicBezTo>
                    <a:cubicBezTo>
                      <a:pt x="448" y="123"/>
                      <a:pt x="442" y="120"/>
                      <a:pt x="434" y="120"/>
                    </a:cubicBezTo>
                    <a:cubicBezTo>
                      <a:pt x="407" y="120"/>
                      <a:pt x="380" y="120"/>
                      <a:pt x="353" y="120"/>
                    </a:cubicBezTo>
                    <a:cubicBezTo>
                      <a:pt x="352" y="120"/>
                      <a:pt x="351" y="120"/>
                      <a:pt x="350" y="120"/>
                    </a:cubicBezTo>
                    <a:cubicBezTo>
                      <a:pt x="350" y="120"/>
                      <a:pt x="350" y="120"/>
                      <a:pt x="350" y="120"/>
                    </a:cubicBezTo>
                    <a:cubicBezTo>
                      <a:pt x="347" y="120"/>
                      <a:pt x="347" y="119"/>
                      <a:pt x="347" y="114"/>
                    </a:cubicBezTo>
                    <a:cubicBezTo>
                      <a:pt x="347" y="107"/>
                      <a:pt x="347" y="100"/>
                      <a:pt x="347" y="93"/>
                    </a:cubicBezTo>
                    <a:cubicBezTo>
                      <a:pt x="347" y="81"/>
                      <a:pt x="341" y="76"/>
                      <a:pt x="329" y="76"/>
                    </a:cubicBezTo>
                    <a:cubicBezTo>
                      <a:pt x="322" y="75"/>
                      <a:pt x="316" y="75"/>
                      <a:pt x="309" y="76"/>
                    </a:cubicBezTo>
                    <a:cubicBezTo>
                      <a:pt x="304" y="76"/>
                      <a:pt x="303" y="74"/>
                      <a:pt x="302" y="69"/>
                    </a:cubicBezTo>
                    <a:cubicBezTo>
                      <a:pt x="300" y="48"/>
                      <a:pt x="290" y="31"/>
                      <a:pt x="273" y="18"/>
                    </a:cubicBezTo>
                    <a:cubicBezTo>
                      <a:pt x="269" y="15"/>
                      <a:pt x="265" y="13"/>
                      <a:pt x="261" y="10"/>
                    </a:cubicBezTo>
                    <a:cubicBezTo>
                      <a:pt x="261" y="10"/>
                      <a:pt x="261" y="10"/>
                      <a:pt x="261" y="10"/>
                    </a:cubicBezTo>
                    <a:cubicBezTo>
                      <a:pt x="259" y="9"/>
                      <a:pt x="257" y="8"/>
                      <a:pt x="255" y="8"/>
                    </a:cubicBezTo>
                    <a:cubicBezTo>
                      <a:pt x="249" y="5"/>
                      <a:pt x="242" y="3"/>
                      <a:pt x="234" y="2"/>
                    </a:cubicBezTo>
                    <a:cubicBezTo>
                      <a:pt x="233" y="2"/>
                      <a:pt x="232" y="2"/>
                      <a:pt x="231" y="2"/>
                    </a:cubicBezTo>
                    <a:cubicBezTo>
                      <a:pt x="231" y="2"/>
                      <a:pt x="231" y="2"/>
                      <a:pt x="231" y="2"/>
                    </a:cubicBezTo>
                    <a:cubicBezTo>
                      <a:pt x="212" y="0"/>
                      <a:pt x="194" y="6"/>
                      <a:pt x="179" y="18"/>
                    </a:cubicBezTo>
                    <a:cubicBezTo>
                      <a:pt x="162" y="31"/>
                      <a:pt x="152" y="48"/>
                      <a:pt x="150" y="69"/>
                    </a:cubicBezTo>
                    <a:cubicBezTo>
                      <a:pt x="149" y="74"/>
                      <a:pt x="148" y="76"/>
                      <a:pt x="143" y="75"/>
                    </a:cubicBezTo>
                    <a:cubicBezTo>
                      <a:pt x="136" y="75"/>
                      <a:pt x="129" y="75"/>
                      <a:pt x="123" y="75"/>
                    </a:cubicBezTo>
                    <a:cubicBezTo>
                      <a:pt x="111" y="75"/>
                      <a:pt x="105" y="81"/>
                      <a:pt x="105" y="93"/>
                    </a:cubicBezTo>
                    <a:cubicBezTo>
                      <a:pt x="105" y="100"/>
                      <a:pt x="105" y="107"/>
                      <a:pt x="105" y="114"/>
                    </a:cubicBezTo>
                    <a:cubicBezTo>
                      <a:pt x="105" y="120"/>
                      <a:pt x="105" y="120"/>
                      <a:pt x="98" y="120"/>
                    </a:cubicBezTo>
                    <a:cubicBezTo>
                      <a:pt x="72" y="120"/>
                      <a:pt x="45" y="121"/>
                      <a:pt x="18" y="120"/>
                    </a:cubicBezTo>
                    <a:cubicBezTo>
                      <a:pt x="7" y="120"/>
                      <a:pt x="0" y="127"/>
                      <a:pt x="0" y="139"/>
                    </a:cubicBezTo>
                    <a:cubicBezTo>
                      <a:pt x="0" y="216"/>
                      <a:pt x="0" y="293"/>
                      <a:pt x="0" y="371"/>
                    </a:cubicBezTo>
                    <a:cubicBezTo>
                      <a:pt x="0" y="448"/>
                      <a:pt x="0" y="526"/>
                      <a:pt x="0" y="603"/>
                    </a:cubicBezTo>
                    <a:cubicBezTo>
                      <a:pt x="0" y="604"/>
                      <a:pt x="0" y="605"/>
                      <a:pt x="0" y="606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1" y="609"/>
                      <a:pt x="1" y="610"/>
                      <a:pt x="1" y="611"/>
                    </a:cubicBezTo>
                    <a:cubicBezTo>
                      <a:pt x="4" y="619"/>
                      <a:pt x="11" y="621"/>
                      <a:pt x="19" y="621"/>
                    </a:cubicBezTo>
                    <a:cubicBezTo>
                      <a:pt x="78" y="621"/>
                      <a:pt x="138" y="621"/>
                      <a:pt x="197" y="621"/>
                    </a:cubicBezTo>
                    <a:cubicBezTo>
                      <a:pt x="201" y="621"/>
                      <a:pt x="203" y="622"/>
                      <a:pt x="206" y="625"/>
                    </a:cubicBezTo>
                    <a:cubicBezTo>
                      <a:pt x="216" y="636"/>
                      <a:pt x="226" y="647"/>
                      <a:pt x="237" y="657"/>
                    </a:cubicBezTo>
                    <a:cubicBezTo>
                      <a:pt x="261" y="677"/>
                      <a:pt x="290" y="689"/>
                      <a:pt x="321" y="695"/>
                    </a:cubicBezTo>
                    <a:cubicBezTo>
                      <a:pt x="350" y="700"/>
                      <a:pt x="378" y="698"/>
                      <a:pt x="406" y="690"/>
                    </a:cubicBezTo>
                    <a:cubicBezTo>
                      <a:pt x="433" y="682"/>
                      <a:pt x="457" y="669"/>
                      <a:pt x="478" y="651"/>
                    </a:cubicBezTo>
                    <a:cubicBezTo>
                      <a:pt x="511" y="621"/>
                      <a:pt x="532" y="584"/>
                      <a:pt x="539" y="540"/>
                    </a:cubicBezTo>
                    <a:cubicBezTo>
                      <a:pt x="543" y="518"/>
                      <a:pt x="542" y="495"/>
                      <a:pt x="538" y="473"/>
                    </a:cubicBezTo>
                    <a:close/>
                    <a:moveTo>
                      <a:pt x="197" y="44"/>
                    </a:moveTo>
                    <a:cubicBezTo>
                      <a:pt x="202" y="40"/>
                      <a:pt x="209" y="36"/>
                      <a:pt x="215" y="35"/>
                    </a:cubicBezTo>
                    <a:cubicBezTo>
                      <a:pt x="215" y="35"/>
                      <a:pt x="215" y="35"/>
                      <a:pt x="215" y="35"/>
                    </a:cubicBezTo>
                    <a:cubicBezTo>
                      <a:pt x="229" y="32"/>
                      <a:pt x="244" y="35"/>
                      <a:pt x="255" y="45"/>
                    </a:cubicBezTo>
                    <a:cubicBezTo>
                      <a:pt x="257" y="46"/>
                      <a:pt x="259" y="48"/>
                      <a:pt x="261" y="50"/>
                    </a:cubicBezTo>
                    <a:cubicBezTo>
                      <a:pt x="261" y="50"/>
                      <a:pt x="261" y="51"/>
                      <a:pt x="261" y="51"/>
                    </a:cubicBezTo>
                    <a:cubicBezTo>
                      <a:pt x="261" y="51"/>
                      <a:pt x="261" y="51"/>
                      <a:pt x="261" y="51"/>
                    </a:cubicBezTo>
                    <a:cubicBezTo>
                      <a:pt x="267" y="57"/>
                      <a:pt x="270" y="65"/>
                      <a:pt x="271" y="76"/>
                    </a:cubicBezTo>
                    <a:cubicBezTo>
                      <a:pt x="268" y="76"/>
                      <a:pt x="212" y="75"/>
                      <a:pt x="188" y="75"/>
                    </a:cubicBezTo>
                    <a:cubicBezTo>
                      <a:pt x="186" y="75"/>
                      <a:pt x="184" y="75"/>
                      <a:pt x="181" y="75"/>
                    </a:cubicBezTo>
                    <a:cubicBezTo>
                      <a:pt x="182" y="62"/>
                      <a:pt x="188" y="52"/>
                      <a:pt x="197" y="44"/>
                    </a:cubicBezTo>
                    <a:close/>
                    <a:moveTo>
                      <a:pt x="137" y="107"/>
                    </a:moveTo>
                    <a:cubicBezTo>
                      <a:pt x="139" y="107"/>
                      <a:pt x="141" y="107"/>
                      <a:pt x="142" y="107"/>
                    </a:cubicBezTo>
                    <a:cubicBezTo>
                      <a:pt x="167" y="107"/>
                      <a:pt x="278" y="108"/>
                      <a:pt x="309" y="108"/>
                    </a:cubicBezTo>
                    <a:cubicBezTo>
                      <a:pt x="311" y="108"/>
                      <a:pt x="313" y="108"/>
                      <a:pt x="315" y="108"/>
                    </a:cubicBezTo>
                    <a:cubicBezTo>
                      <a:pt x="315" y="110"/>
                      <a:pt x="315" y="145"/>
                      <a:pt x="315" y="160"/>
                    </a:cubicBezTo>
                    <a:cubicBezTo>
                      <a:pt x="315" y="165"/>
                      <a:pt x="314" y="166"/>
                      <a:pt x="310" y="166"/>
                    </a:cubicBezTo>
                    <a:cubicBezTo>
                      <a:pt x="293" y="166"/>
                      <a:pt x="261" y="166"/>
                      <a:pt x="261" y="166"/>
                    </a:cubicBezTo>
                    <a:cubicBezTo>
                      <a:pt x="221" y="165"/>
                      <a:pt x="182" y="165"/>
                      <a:pt x="142" y="166"/>
                    </a:cubicBezTo>
                    <a:cubicBezTo>
                      <a:pt x="138" y="166"/>
                      <a:pt x="136" y="165"/>
                      <a:pt x="136" y="160"/>
                    </a:cubicBezTo>
                    <a:cubicBezTo>
                      <a:pt x="137" y="144"/>
                      <a:pt x="137" y="123"/>
                      <a:pt x="137" y="107"/>
                    </a:cubicBezTo>
                    <a:close/>
                    <a:moveTo>
                      <a:pt x="183" y="588"/>
                    </a:moveTo>
                    <a:cubicBezTo>
                      <a:pt x="159" y="589"/>
                      <a:pt x="31" y="587"/>
                      <a:pt x="31" y="587"/>
                    </a:cubicBezTo>
                    <a:cubicBezTo>
                      <a:pt x="31" y="587"/>
                      <a:pt x="32" y="374"/>
                      <a:pt x="32" y="290"/>
                    </a:cubicBezTo>
                    <a:cubicBezTo>
                      <a:pt x="32" y="246"/>
                      <a:pt x="32" y="202"/>
                      <a:pt x="32" y="158"/>
                    </a:cubicBezTo>
                    <a:cubicBezTo>
                      <a:pt x="32" y="154"/>
                      <a:pt x="33" y="152"/>
                      <a:pt x="38" y="152"/>
                    </a:cubicBezTo>
                    <a:cubicBezTo>
                      <a:pt x="58" y="152"/>
                      <a:pt x="79" y="152"/>
                      <a:pt x="99" y="152"/>
                    </a:cubicBezTo>
                    <a:cubicBezTo>
                      <a:pt x="104" y="152"/>
                      <a:pt x="105" y="154"/>
                      <a:pt x="105" y="158"/>
                    </a:cubicBezTo>
                    <a:cubicBezTo>
                      <a:pt x="105" y="165"/>
                      <a:pt x="105" y="173"/>
                      <a:pt x="105" y="180"/>
                    </a:cubicBezTo>
                    <a:cubicBezTo>
                      <a:pt x="105" y="190"/>
                      <a:pt x="113" y="197"/>
                      <a:pt x="123" y="197"/>
                    </a:cubicBezTo>
                    <a:cubicBezTo>
                      <a:pt x="154" y="197"/>
                      <a:pt x="184" y="197"/>
                      <a:pt x="215" y="197"/>
                    </a:cubicBezTo>
                    <a:cubicBezTo>
                      <a:pt x="215" y="197"/>
                      <a:pt x="291" y="197"/>
                      <a:pt x="329" y="197"/>
                    </a:cubicBezTo>
                    <a:cubicBezTo>
                      <a:pt x="339" y="197"/>
                      <a:pt x="347" y="191"/>
                      <a:pt x="347" y="180"/>
                    </a:cubicBezTo>
                    <a:cubicBezTo>
                      <a:pt x="347" y="173"/>
                      <a:pt x="347" y="165"/>
                      <a:pt x="347" y="158"/>
                    </a:cubicBezTo>
                    <a:cubicBezTo>
                      <a:pt x="347" y="154"/>
                      <a:pt x="348" y="152"/>
                      <a:pt x="352" y="152"/>
                    </a:cubicBezTo>
                    <a:cubicBezTo>
                      <a:pt x="362" y="152"/>
                      <a:pt x="382" y="152"/>
                      <a:pt x="382" y="152"/>
                    </a:cubicBezTo>
                    <a:cubicBezTo>
                      <a:pt x="393" y="152"/>
                      <a:pt x="404" y="152"/>
                      <a:pt x="416" y="152"/>
                    </a:cubicBezTo>
                    <a:cubicBezTo>
                      <a:pt x="419" y="152"/>
                      <a:pt x="420" y="153"/>
                      <a:pt x="420" y="157"/>
                    </a:cubicBezTo>
                    <a:cubicBezTo>
                      <a:pt x="420" y="168"/>
                      <a:pt x="420" y="179"/>
                      <a:pt x="420" y="190"/>
                    </a:cubicBezTo>
                    <a:cubicBezTo>
                      <a:pt x="420" y="235"/>
                      <a:pt x="420" y="281"/>
                      <a:pt x="420" y="327"/>
                    </a:cubicBezTo>
                    <a:cubicBezTo>
                      <a:pt x="420" y="329"/>
                      <a:pt x="420" y="331"/>
                      <a:pt x="420" y="334"/>
                    </a:cubicBezTo>
                    <a:cubicBezTo>
                      <a:pt x="414" y="332"/>
                      <a:pt x="409" y="331"/>
                      <a:pt x="404" y="329"/>
                    </a:cubicBezTo>
                    <a:cubicBezTo>
                      <a:pt x="378" y="321"/>
                      <a:pt x="351" y="321"/>
                      <a:pt x="324" y="324"/>
                    </a:cubicBezTo>
                    <a:cubicBezTo>
                      <a:pt x="308" y="327"/>
                      <a:pt x="292" y="332"/>
                      <a:pt x="276" y="339"/>
                    </a:cubicBezTo>
                    <a:cubicBezTo>
                      <a:pt x="275" y="339"/>
                      <a:pt x="261" y="346"/>
                      <a:pt x="261" y="346"/>
                    </a:cubicBezTo>
                    <a:cubicBezTo>
                      <a:pt x="220" y="371"/>
                      <a:pt x="190" y="406"/>
                      <a:pt x="175" y="452"/>
                    </a:cubicBezTo>
                    <a:cubicBezTo>
                      <a:pt x="160" y="498"/>
                      <a:pt x="164" y="544"/>
                      <a:pt x="183" y="588"/>
                    </a:cubicBezTo>
                    <a:close/>
                    <a:moveTo>
                      <a:pt x="507" y="536"/>
                    </a:moveTo>
                    <a:cubicBezTo>
                      <a:pt x="501" y="572"/>
                      <a:pt x="484" y="603"/>
                      <a:pt x="456" y="627"/>
                    </a:cubicBezTo>
                    <a:cubicBezTo>
                      <a:pt x="437" y="644"/>
                      <a:pt x="415" y="655"/>
                      <a:pt x="391" y="661"/>
                    </a:cubicBezTo>
                    <a:cubicBezTo>
                      <a:pt x="376" y="665"/>
                      <a:pt x="361" y="666"/>
                      <a:pt x="346" y="666"/>
                    </a:cubicBezTo>
                    <a:cubicBezTo>
                      <a:pt x="324" y="665"/>
                      <a:pt x="302" y="659"/>
                      <a:pt x="282" y="648"/>
                    </a:cubicBezTo>
                    <a:cubicBezTo>
                      <a:pt x="280" y="647"/>
                      <a:pt x="270" y="641"/>
                      <a:pt x="268" y="640"/>
                    </a:cubicBezTo>
                    <a:cubicBezTo>
                      <a:pt x="242" y="623"/>
                      <a:pt x="224" y="600"/>
                      <a:pt x="211" y="572"/>
                    </a:cubicBezTo>
                    <a:cubicBezTo>
                      <a:pt x="198" y="544"/>
                      <a:pt x="195" y="514"/>
                      <a:pt x="200" y="484"/>
                    </a:cubicBezTo>
                    <a:cubicBezTo>
                      <a:pt x="209" y="435"/>
                      <a:pt x="235" y="398"/>
                      <a:pt x="278" y="374"/>
                    </a:cubicBezTo>
                    <a:cubicBezTo>
                      <a:pt x="304" y="359"/>
                      <a:pt x="331" y="352"/>
                      <a:pt x="360" y="354"/>
                    </a:cubicBezTo>
                    <a:cubicBezTo>
                      <a:pt x="411" y="357"/>
                      <a:pt x="452" y="379"/>
                      <a:pt x="481" y="421"/>
                    </a:cubicBezTo>
                    <a:cubicBezTo>
                      <a:pt x="493" y="437"/>
                      <a:pt x="501" y="455"/>
                      <a:pt x="506" y="475"/>
                    </a:cubicBezTo>
                    <a:cubicBezTo>
                      <a:pt x="510" y="495"/>
                      <a:pt x="511" y="515"/>
                      <a:pt x="507" y="53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82F39"/>
                  </a:solidFill>
                </a:endParaRPr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="" xmlns:a16="http://schemas.microsoft.com/office/drawing/2014/main" id="{055FD339-6624-469D-9E75-56140C89AEE5}"/>
                </a:ext>
              </a:extLst>
            </p:cNvPr>
            <p:cNvCxnSpPr/>
            <p:nvPr/>
          </p:nvCxnSpPr>
          <p:spPr>
            <a:xfrm>
              <a:off x="2489200" y="2743200"/>
              <a:ext cx="18592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8612B0EC-E1FC-452C-8A5D-8A96934ACE96}"/>
                </a:ext>
              </a:extLst>
            </p:cNvPr>
            <p:cNvCxnSpPr/>
            <p:nvPr/>
          </p:nvCxnSpPr>
          <p:spPr>
            <a:xfrm>
              <a:off x="2489200" y="3063240"/>
              <a:ext cx="18592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E1043069-413C-49D4-8B80-40AF0EAE5EE9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3383280"/>
              <a:ext cx="8534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397EB301-14C4-4DFE-B42B-473BC0BCD6F9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3693160"/>
              <a:ext cx="635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FBC917EB-9D8B-4B59-A3AC-3DB6C8C02DE6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013200"/>
              <a:ext cx="4775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7521A0EA-AC72-4870-82E3-4972FC968A8C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333240"/>
              <a:ext cx="4267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F8334326-78D0-4D4C-A570-C3A654DA6E92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638040"/>
              <a:ext cx="4267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26A3202A-290F-40F8-B2BF-8600143622AC}"/>
              </a:ext>
            </a:extLst>
          </p:cNvPr>
          <p:cNvSpPr txBox="1"/>
          <p:nvPr/>
        </p:nvSpPr>
        <p:spPr>
          <a:xfrm>
            <a:off x="7598946" y="2032899"/>
            <a:ext cx="3069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Offre de service du projet ok à 100%</a:t>
            </a:r>
            <a:endParaRPr lang="en-GB" sz="1300" dirty="0">
              <a:solidFill>
                <a:srgbClr val="282F39"/>
              </a:solidFill>
              <a:latin typeface="Open Sans" panose="020B060603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E72EB65-9A2A-42FC-AA18-CF1D2DEFF4C6}"/>
              </a:ext>
            </a:extLst>
          </p:cNvPr>
          <p:cNvSpPr txBox="1"/>
          <p:nvPr/>
        </p:nvSpPr>
        <p:spPr>
          <a:xfrm>
            <a:off x="7598945" y="3275111"/>
            <a:ext cx="3566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0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Pas  de stratégie commerciale pour le projet </a:t>
            </a:r>
            <a:endParaRPr lang="fr-FR" sz="2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2" t="34718" r="14656" b="24890"/>
          <a:stretch/>
        </p:blipFill>
        <p:spPr>
          <a:xfrm>
            <a:off x="3672840" y="4146754"/>
            <a:ext cx="966435" cy="904716"/>
          </a:xfrm>
          <a:prstGeom prst="rect">
            <a:avLst/>
          </a:prstGeom>
        </p:spPr>
      </p:pic>
      <p:sp>
        <p:nvSpPr>
          <p:cNvPr id="32" name="TextBox 4">
            <a:extLst>
              <a:ext uri="{FF2B5EF4-FFF2-40B4-BE49-F238E27FC236}">
                <a16:creationId xmlns:a16="http://schemas.microsoft.com/office/drawing/2014/main" xmlns="" id="{6699AC3C-FE44-4341-B799-F20DE8937C2B}"/>
              </a:ext>
            </a:extLst>
          </p:cNvPr>
          <p:cNvSpPr txBox="1"/>
          <p:nvPr/>
        </p:nvSpPr>
        <p:spPr>
          <a:xfrm>
            <a:off x="0" y="13757"/>
            <a:ext cx="50853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0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Bilan commercial</a:t>
            </a:r>
            <a:endParaRPr lang="en-US" sz="5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9" t="30878" r="58947" b="26381"/>
          <a:stretch/>
        </p:blipFill>
        <p:spPr>
          <a:xfrm>
            <a:off x="6888814" y="2199880"/>
            <a:ext cx="533994" cy="521049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2" t="34718" r="14656" b="24890"/>
          <a:stretch/>
        </p:blipFill>
        <p:spPr>
          <a:xfrm>
            <a:off x="6885604" y="3414715"/>
            <a:ext cx="537204" cy="50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0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4356100"/>
            <a:ext cx="12192000" cy="2501900"/>
            <a:chOff x="0" y="5204122"/>
            <a:chExt cx="10506757" cy="165387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AF1809E0-EEBE-4DEB-8C61-2E1A5676AA41}"/>
                </a:ext>
              </a:extLst>
            </p:cNvPr>
            <p:cNvSpPr/>
            <p:nvPr/>
          </p:nvSpPr>
          <p:spPr>
            <a:xfrm>
              <a:off x="6304165" y="5204123"/>
              <a:ext cx="2102127" cy="1653877"/>
            </a:xfrm>
            <a:prstGeom prst="rect">
              <a:avLst/>
            </a:prstGeom>
            <a:solidFill>
              <a:srgbClr val="42A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F1809E0-EEBE-4DEB-8C61-2E1A5676AA41}"/>
                </a:ext>
              </a:extLst>
            </p:cNvPr>
            <p:cNvSpPr/>
            <p:nvPr/>
          </p:nvSpPr>
          <p:spPr>
            <a:xfrm>
              <a:off x="8404630" y="5204123"/>
              <a:ext cx="2102127" cy="16538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F1809E0-EEBE-4DEB-8C61-2E1A5676AA41}"/>
                </a:ext>
              </a:extLst>
            </p:cNvPr>
            <p:cNvSpPr/>
            <p:nvPr/>
          </p:nvSpPr>
          <p:spPr>
            <a:xfrm>
              <a:off x="0" y="5204123"/>
              <a:ext cx="2102127" cy="16538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AF1809E0-EEBE-4DEB-8C61-2E1A5676AA41}"/>
                </a:ext>
              </a:extLst>
            </p:cNvPr>
            <p:cNvSpPr/>
            <p:nvPr/>
          </p:nvSpPr>
          <p:spPr>
            <a:xfrm>
              <a:off x="4203146" y="5204123"/>
              <a:ext cx="2102127" cy="1653877"/>
            </a:xfrm>
            <a:prstGeom prst="rect">
              <a:avLst/>
            </a:prstGeom>
            <a:solidFill>
              <a:srgbClr val="007A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AF1809E0-EEBE-4DEB-8C61-2E1A5676AA41}"/>
                </a:ext>
              </a:extLst>
            </p:cNvPr>
            <p:cNvSpPr/>
            <p:nvPr/>
          </p:nvSpPr>
          <p:spPr>
            <a:xfrm>
              <a:off x="2101573" y="5204122"/>
              <a:ext cx="2102127" cy="16538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9999" y="4884449"/>
            <a:ext cx="1198660" cy="1198369"/>
            <a:chOff x="2700338" y="8651875"/>
            <a:chExt cx="6545262" cy="6543675"/>
          </a:xfrm>
          <a:solidFill>
            <a:schemeClr val="bg1"/>
          </a:solidFill>
        </p:grpSpPr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2700338" y="10820400"/>
              <a:ext cx="4376737" cy="4375150"/>
            </a:xfrm>
            <a:custGeom>
              <a:avLst/>
              <a:gdLst>
                <a:gd name="T0" fmla="*/ 477 w 1376"/>
                <a:gd name="T1" fmla="*/ 1360 h 1376"/>
                <a:gd name="T2" fmla="*/ 312 w 1376"/>
                <a:gd name="T3" fmla="*/ 1212 h 1376"/>
                <a:gd name="T4" fmla="*/ 237 w 1376"/>
                <a:gd name="T5" fmla="*/ 1044 h 1376"/>
                <a:gd name="T6" fmla="*/ 64 w 1376"/>
                <a:gd name="T7" fmla="*/ 1013 h 1376"/>
                <a:gd name="T8" fmla="*/ 51 w 1376"/>
                <a:gd name="T9" fmla="*/ 793 h 1376"/>
                <a:gd name="T10" fmla="*/ 117 w 1376"/>
                <a:gd name="T11" fmla="*/ 621 h 1376"/>
                <a:gd name="T12" fmla="*/ 16 w 1376"/>
                <a:gd name="T13" fmla="*/ 476 h 1376"/>
                <a:gd name="T14" fmla="*/ 164 w 1376"/>
                <a:gd name="T15" fmla="*/ 312 h 1376"/>
                <a:gd name="T16" fmla="*/ 332 w 1376"/>
                <a:gd name="T17" fmla="*/ 237 h 1376"/>
                <a:gd name="T18" fmla="*/ 363 w 1376"/>
                <a:gd name="T19" fmla="*/ 63 h 1376"/>
                <a:gd name="T20" fmla="*/ 583 w 1376"/>
                <a:gd name="T21" fmla="*/ 51 h 1376"/>
                <a:gd name="T22" fmla="*/ 755 w 1376"/>
                <a:gd name="T23" fmla="*/ 116 h 1376"/>
                <a:gd name="T24" fmla="*/ 900 w 1376"/>
                <a:gd name="T25" fmla="*/ 16 h 1376"/>
                <a:gd name="T26" fmla="*/ 1064 w 1376"/>
                <a:gd name="T27" fmla="*/ 163 h 1376"/>
                <a:gd name="T28" fmla="*/ 1139 w 1376"/>
                <a:gd name="T29" fmla="*/ 331 h 1376"/>
                <a:gd name="T30" fmla="*/ 1313 w 1376"/>
                <a:gd name="T31" fmla="*/ 362 h 1376"/>
                <a:gd name="T32" fmla="*/ 1360 w 1376"/>
                <a:gd name="T33" fmla="*/ 476 h 1376"/>
                <a:gd name="T34" fmla="*/ 1260 w 1376"/>
                <a:gd name="T35" fmla="*/ 621 h 1376"/>
                <a:gd name="T36" fmla="*/ 1325 w 1376"/>
                <a:gd name="T37" fmla="*/ 793 h 1376"/>
                <a:gd name="T38" fmla="*/ 1313 w 1376"/>
                <a:gd name="T39" fmla="*/ 1013 h 1376"/>
                <a:gd name="T40" fmla="*/ 1139 w 1376"/>
                <a:gd name="T41" fmla="*/ 1044 h 1376"/>
                <a:gd name="T42" fmla="*/ 1064 w 1376"/>
                <a:gd name="T43" fmla="*/ 1212 h 1376"/>
                <a:gd name="T44" fmla="*/ 900 w 1376"/>
                <a:gd name="T45" fmla="*/ 1360 h 1376"/>
                <a:gd name="T46" fmla="*/ 755 w 1376"/>
                <a:gd name="T47" fmla="*/ 1259 h 1376"/>
                <a:gd name="T48" fmla="*/ 583 w 1376"/>
                <a:gd name="T49" fmla="*/ 1325 h 1376"/>
                <a:gd name="T50" fmla="*/ 403 w 1376"/>
                <a:gd name="T51" fmla="*/ 1230 h 1376"/>
                <a:gd name="T52" fmla="*/ 544 w 1376"/>
                <a:gd name="T53" fmla="*/ 1210 h 1376"/>
                <a:gd name="T54" fmla="*/ 748 w 1376"/>
                <a:gd name="T55" fmla="*/ 1167 h 1376"/>
                <a:gd name="T56" fmla="*/ 870 w 1376"/>
                <a:gd name="T57" fmla="*/ 1273 h 1376"/>
                <a:gd name="T58" fmla="*/ 956 w 1376"/>
                <a:gd name="T59" fmla="*/ 1159 h 1376"/>
                <a:gd name="T60" fmla="*/ 1070 w 1376"/>
                <a:gd name="T61" fmla="*/ 985 h 1376"/>
                <a:gd name="T62" fmla="*/ 1230 w 1376"/>
                <a:gd name="T63" fmla="*/ 973 h 1376"/>
                <a:gd name="T64" fmla="*/ 1211 w 1376"/>
                <a:gd name="T65" fmla="*/ 832 h 1376"/>
                <a:gd name="T66" fmla="*/ 1168 w 1376"/>
                <a:gd name="T67" fmla="*/ 628 h 1376"/>
                <a:gd name="T68" fmla="*/ 1274 w 1376"/>
                <a:gd name="T69" fmla="*/ 506 h 1376"/>
                <a:gd name="T70" fmla="*/ 1160 w 1376"/>
                <a:gd name="T71" fmla="*/ 420 h 1376"/>
                <a:gd name="T72" fmla="*/ 986 w 1376"/>
                <a:gd name="T73" fmla="*/ 306 h 1376"/>
                <a:gd name="T74" fmla="*/ 974 w 1376"/>
                <a:gd name="T75" fmla="*/ 146 h 1376"/>
                <a:gd name="T76" fmla="*/ 833 w 1376"/>
                <a:gd name="T77" fmla="*/ 165 h 1376"/>
                <a:gd name="T78" fmla="*/ 629 w 1376"/>
                <a:gd name="T79" fmla="*/ 208 h 1376"/>
                <a:gd name="T80" fmla="*/ 507 w 1376"/>
                <a:gd name="T81" fmla="*/ 102 h 1376"/>
                <a:gd name="T82" fmla="*/ 421 w 1376"/>
                <a:gd name="T83" fmla="*/ 216 h 1376"/>
                <a:gd name="T84" fmla="*/ 307 w 1376"/>
                <a:gd name="T85" fmla="*/ 390 h 1376"/>
                <a:gd name="T86" fmla="*/ 146 w 1376"/>
                <a:gd name="T87" fmla="*/ 402 h 1376"/>
                <a:gd name="T88" fmla="*/ 166 w 1376"/>
                <a:gd name="T89" fmla="*/ 543 h 1376"/>
                <a:gd name="T90" fmla="*/ 209 w 1376"/>
                <a:gd name="T91" fmla="*/ 747 h 1376"/>
                <a:gd name="T92" fmla="*/ 103 w 1376"/>
                <a:gd name="T93" fmla="*/ 869 h 1376"/>
                <a:gd name="T94" fmla="*/ 217 w 1376"/>
                <a:gd name="T95" fmla="*/ 955 h 1376"/>
                <a:gd name="T96" fmla="*/ 391 w 1376"/>
                <a:gd name="T97" fmla="*/ 1069 h 1376"/>
                <a:gd name="T98" fmla="*/ 403 w 1376"/>
                <a:gd name="T99" fmla="*/ 123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6" h="1376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3762375" y="11879263"/>
              <a:ext cx="2255837" cy="2120900"/>
            </a:xfrm>
            <a:custGeom>
              <a:avLst/>
              <a:gdLst>
                <a:gd name="T0" fmla="*/ 354 w 709"/>
                <a:gd name="T1" fmla="*/ 667 h 667"/>
                <a:gd name="T2" fmla="*/ 235 w 709"/>
                <a:gd name="T3" fmla="*/ 643 h 667"/>
                <a:gd name="T4" fmla="*/ 66 w 709"/>
                <a:gd name="T5" fmla="*/ 474 h 667"/>
                <a:gd name="T6" fmla="*/ 235 w 709"/>
                <a:gd name="T7" fmla="*/ 66 h 667"/>
                <a:gd name="T8" fmla="*/ 643 w 709"/>
                <a:gd name="T9" fmla="*/ 235 h 667"/>
                <a:gd name="T10" fmla="*/ 643 w 709"/>
                <a:gd name="T11" fmla="*/ 235 h 667"/>
                <a:gd name="T12" fmla="*/ 474 w 709"/>
                <a:gd name="T13" fmla="*/ 643 h 667"/>
                <a:gd name="T14" fmla="*/ 354 w 709"/>
                <a:gd name="T15" fmla="*/ 667 h 667"/>
                <a:gd name="T16" fmla="*/ 354 w 709"/>
                <a:gd name="T17" fmla="*/ 134 h 667"/>
                <a:gd name="T18" fmla="*/ 270 w 709"/>
                <a:gd name="T19" fmla="*/ 151 h 667"/>
                <a:gd name="T20" fmla="*/ 150 w 709"/>
                <a:gd name="T21" fmla="*/ 439 h 667"/>
                <a:gd name="T22" fmla="*/ 270 w 709"/>
                <a:gd name="T23" fmla="*/ 559 h 667"/>
                <a:gd name="T24" fmla="*/ 439 w 709"/>
                <a:gd name="T25" fmla="*/ 559 h 667"/>
                <a:gd name="T26" fmla="*/ 558 w 709"/>
                <a:gd name="T27" fmla="*/ 270 h 667"/>
                <a:gd name="T28" fmla="*/ 354 w 709"/>
                <a:gd name="T29" fmla="*/ 134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667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5934075" y="8651875"/>
              <a:ext cx="3311525" cy="3309938"/>
            </a:xfrm>
            <a:custGeom>
              <a:avLst/>
              <a:gdLst>
                <a:gd name="T0" fmla="*/ 476 w 1041"/>
                <a:gd name="T1" fmla="*/ 1041 h 1041"/>
                <a:gd name="T2" fmla="*/ 397 w 1041"/>
                <a:gd name="T3" fmla="*/ 930 h 1041"/>
                <a:gd name="T4" fmla="*/ 279 w 1041"/>
                <a:gd name="T5" fmla="*/ 927 h 1041"/>
                <a:gd name="T6" fmla="*/ 121 w 1041"/>
                <a:gd name="T7" fmla="*/ 857 h 1041"/>
                <a:gd name="T8" fmla="*/ 143 w 1041"/>
                <a:gd name="T9" fmla="*/ 723 h 1041"/>
                <a:gd name="T10" fmla="*/ 62 w 1041"/>
                <a:gd name="T11" fmla="*/ 637 h 1041"/>
                <a:gd name="T12" fmla="*/ 0 w 1041"/>
                <a:gd name="T13" fmla="*/ 476 h 1041"/>
                <a:gd name="T14" fmla="*/ 111 w 1041"/>
                <a:gd name="T15" fmla="*/ 397 h 1041"/>
                <a:gd name="T16" fmla="*/ 114 w 1041"/>
                <a:gd name="T17" fmla="*/ 279 h 1041"/>
                <a:gd name="T18" fmla="*/ 184 w 1041"/>
                <a:gd name="T19" fmla="*/ 121 h 1041"/>
                <a:gd name="T20" fmla="*/ 318 w 1041"/>
                <a:gd name="T21" fmla="*/ 143 h 1041"/>
                <a:gd name="T22" fmla="*/ 404 w 1041"/>
                <a:gd name="T23" fmla="*/ 62 h 1041"/>
                <a:gd name="T24" fmla="*/ 565 w 1041"/>
                <a:gd name="T25" fmla="*/ 0 h 1041"/>
                <a:gd name="T26" fmla="*/ 644 w 1041"/>
                <a:gd name="T27" fmla="*/ 110 h 1041"/>
                <a:gd name="T28" fmla="*/ 762 w 1041"/>
                <a:gd name="T29" fmla="*/ 114 h 1041"/>
                <a:gd name="T30" fmla="*/ 920 w 1041"/>
                <a:gd name="T31" fmla="*/ 184 h 1041"/>
                <a:gd name="T32" fmla="*/ 898 w 1041"/>
                <a:gd name="T33" fmla="*/ 318 h 1041"/>
                <a:gd name="T34" fmla="*/ 979 w 1041"/>
                <a:gd name="T35" fmla="*/ 404 h 1041"/>
                <a:gd name="T36" fmla="*/ 1041 w 1041"/>
                <a:gd name="T37" fmla="*/ 565 h 1041"/>
                <a:gd name="T38" fmla="*/ 931 w 1041"/>
                <a:gd name="T39" fmla="*/ 644 h 1041"/>
                <a:gd name="T40" fmla="*/ 927 w 1041"/>
                <a:gd name="T41" fmla="*/ 762 h 1041"/>
                <a:gd name="T42" fmla="*/ 857 w 1041"/>
                <a:gd name="T43" fmla="*/ 920 h 1041"/>
                <a:gd name="T44" fmla="*/ 723 w 1041"/>
                <a:gd name="T45" fmla="*/ 898 h 1041"/>
                <a:gd name="T46" fmla="*/ 637 w 1041"/>
                <a:gd name="T47" fmla="*/ 979 h 1041"/>
                <a:gd name="T48" fmla="*/ 488 w 1041"/>
                <a:gd name="T49" fmla="*/ 954 h 1041"/>
                <a:gd name="T50" fmla="*/ 559 w 1041"/>
                <a:gd name="T51" fmla="*/ 910 h 1041"/>
                <a:gd name="T52" fmla="*/ 689 w 1041"/>
                <a:gd name="T53" fmla="*/ 817 h 1041"/>
                <a:gd name="T54" fmla="*/ 804 w 1041"/>
                <a:gd name="T55" fmla="*/ 849 h 1041"/>
                <a:gd name="T56" fmla="*/ 823 w 1041"/>
                <a:gd name="T57" fmla="*/ 769 h 1041"/>
                <a:gd name="T58" fmla="*/ 850 w 1041"/>
                <a:gd name="T59" fmla="*/ 611 h 1041"/>
                <a:gd name="T60" fmla="*/ 954 w 1041"/>
                <a:gd name="T61" fmla="*/ 553 h 1041"/>
                <a:gd name="T62" fmla="*/ 910 w 1041"/>
                <a:gd name="T63" fmla="*/ 482 h 1041"/>
                <a:gd name="T64" fmla="*/ 817 w 1041"/>
                <a:gd name="T65" fmla="*/ 352 h 1041"/>
                <a:gd name="T66" fmla="*/ 850 w 1041"/>
                <a:gd name="T67" fmla="*/ 237 h 1041"/>
                <a:gd name="T68" fmla="*/ 769 w 1041"/>
                <a:gd name="T69" fmla="*/ 218 h 1041"/>
                <a:gd name="T70" fmla="*/ 612 w 1041"/>
                <a:gd name="T71" fmla="*/ 191 h 1041"/>
                <a:gd name="T72" fmla="*/ 553 w 1041"/>
                <a:gd name="T73" fmla="*/ 87 h 1041"/>
                <a:gd name="T74" fmla="*/ 482 w 1041"/>
                <a:gd name="T75" fmla="*/ 131 h 1041"/>
                <a:gd name="T76" fmla="*/ 353 w 1041"/>
                <a:gd name="T77" fmla="*/ 224 h 1041"/>
                <a:gd name="T78" fmla="*/ 237 w 1041"/>
                <a:gd name="T79" fmla="*/ 191 h 1041"/>
                <a:gd name="T80" fmla="*/ 218 w 1041"/>
                <a:gd name="T81" fmla="*/ 272 h 1041"/>
                <a:gd name="T82" fmla="*/ 192 w 1041"/>
                <a:gd name="T83" fmla="*/ 429 h 1041"/>
                <a:gd name="T84" fmla="*/ 87 w 1041"/>
                <a:gd name="T85" fmla="*/ 488 h 1041"/>
                <a:gd name="T86" fmla="*/ 131 w 1041"/>
                <a:gd name="T87" fmla="*/ 559 h 1041"/>
                <a:gd name="T88" fmla="*/ 224 w 1041"/>
                <a:gd name="T89" fmla="*/ 688 h 1041"/>
                <a:gd name="T90" fmla="*/ 192 w 1041"/>
                <a:gd name="T91" fmla="*/ 804 h 1041"/>
                <a:gd name="T92" fmla="*/ 272 w 1041"/>
                <a:gd name="T93" fmla="*/ 823 h 1041"/>
                <a:gd name="T94" fmla="*/ 430 w 1041"/>
                <a:gd name="T95" fmla="*/ 849 h 1041"/>
                <a:gd name="T96" fmla="*/ 488 w 1041"/>
                <a:gd name="T97" fmla="*/ 95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1" h="1041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/>
          </p:nvSpPr>
          <p:spPr bwMode="auto">
            <a:xfrm>
              <a:off x="7000875" y="9717088"/>
              <a:ext cx="1179512" cy="1179513"/>
            </a:xfrm>
            <a:custGeom>
              <a:avLst/>
              <a:gdLst>
                <a:gd name="T0" fmla="*/ 186 w 371"/>
                <a:gd name="T1" fmla="*/ 371 h 371"/>
                <a:gd name="T2" fmla="*/ 0 w 371"/>
                <a:gd name="T3" fmla="*/ 185 h 371"/>
                <a:gd name="T4" fmla="*/ 186 w 371"/>
                <a:gd name="T5" fmla="*/ 0 h 371"/>
                <a:gd name="T6" fmla="*/ 371 w 371"/>
                <a:gd name="T7" fmla="*/ 185 h 371"/>
                <a:gd name="T8" fmla="*/ 186 w 371"/>
                <a:gd name="T9" fmla="*/ 371 h 371"/>
                <a:gd name="T10" fmla="*/ 186 w 371"/>
                <a:gd name="T11" fmla="*/ 82 h 371"/>
                <a:gd name="T12" fmla="*/ 83 w 371"/>
                <a:gd name="T13" fmla="*/ 185 h 371"/>
                <a:gd name="T14" fmla="*/ 186 w 371"/>
                <a:gd name="T15" fmla="*/ 288 h 371"/>
                <a:gd name="T16" fmla="*/ 289 w 371"/>
                <a:gd name="T17" fmla="*/ 185 h 371"/>
                <a:gd name="T18" fmla="*/ 186 w 371"/>
                <a:gd name="T19" fmla="*/ 8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" h="371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096CA70-0FA4-4C69-9A3F-8CEDD606DB28}"/>
              </a:ext>
            </a:extLst>
          </p:cNvPr>
          <p:cNvSpPr txBox="1"/>
          <p:nvPr/>
        </p:nvSpPr>
        <p:spPr>
          <a:xfrm>
            <a:off x="262000" y="6251877"/>
            <a:ext cx="20016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50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</a:t>
            </a:r>
            <a:r>
              <a:rPr lang="en-GB" sz="2500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nformatique</a:t>
            </a:r>
            <a:endParaRPr lang="en-GB" sz="25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C269E8C-A5E5-4B01-837C-A53EED0D52A6}"/>
              </a:ext>
            </a:extLst>
          </p:cNvPr>
          <p:cNvSpPr txBox="1"/>
          <p:nvPr/>
        </p:nvSpPr>
        <p:spPr>
          <a:xfrm>
            <a:off x="34309" y="25707"/>
            <a:ext cx="9438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CI-SanarSoft</a:t>
            </a:r>
            <a:endParaRPr lang="en-GB" sz="12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B809C95B-FA5D-4F33-9155-54EEF60FAF7E}"/>
              </a:ext>
            </a:extLst>
          </p:cNvPr>
          <p:cNvGrpSpPr/>
          <p:nvPr/>
        </p:nvGrpSpPr>
        <p:grpSpPr>
          <a:xfrm>
            <a:off x="10462824" y="4822844"/>
            <a:ext cx="959348" cy="1170156"/>
            <a:chOff x="7931851" y="2464731"/>
            <a:chExt cx="1002842" cy="1223210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xmlns="" id="{E80D346B-4AB6-4572-9E35-8AC7ABC27F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0806" y="2650831"/>
              <a:ext cx="623981" cy="1037110"/>
            </a:xfrm>
            <a:custGeom>
              <a:avLst/>
              <a:gdLst>
                <a:gd name="T0" fmla="*/ 674 w 750"/>
                <a:gd name="T1" fmla="*/ 602 h 1237"/>
                <a:gd name="T2" fmla="*/ 750 w 750"/>
                <a:gd name="T3" fmla="*/ 376 h 1237"/>
                <a:gd name="T4" fmla="*/ 638 w 750"/>
                <a:gd name="T5" fmla="*/ 110 h 1237"/>
                <a:gd name="T6" fmla="*/ 370 w 750"/>
                <a:gd name="T7" fmla="*/ 2 h 1237"/>
                <a:gd name="T8" fmla="*/ 110 w 750"/>
                <a:gd name="T9" fmla="*/ 112 h 1237"/>
                <a:gd name="T10" fmla="*/ 1 w 750"/>
                <a:gd name="T11" fmla="*/ 373 h 1237"/>
                <a:gd name="T12" fmla="*/ 77 w 750"/>
                <a:gd name="T13" fmla="*/ 603 h 1237"/>
                <a:gd name="T14" fmla="*/ 205 w 750"/>
                <a:gd name="T15" fmla="*/ 976 h 1237"/>
                <a:gd name="T16" fmla="*/ 205 w 750"/>
                <a:gd name="T17" fmla="*/ 1120 h 1237"/>
                <a:gd name="T18" fmla="*/ 321 w 750"/>
                <a:gd name="T19" fmla="*/ 1237 h 1237"/>
                <a:gd name="T20" fmla="*/ 430 w 750"/>
                <a:gd name="T21" fmla="*/ 1237 h 1237"/>
                <a:gd name="T22" fmla="*/ 546 w 750"/>
                <a:gd name="T23" fmla="*/ 1120 h 1237"/>
                <a:gd name="T24" fmla="*/ 546 w 750"/>
                <a:gd name="T25" fmla="*/ 976 h 1237"/>
                <a:gd name="T26" fmla="*/ 674 w 750"/>
                <a:gd name="T27" fmla="*/ 602 h 1237"/>
                <a:gd name="T28" fmla="*/ 116 w 750"/>
                <a:gd name="T29" fmla="*/ 574 h 1237"/>
                <a:gd name="T30" fmla="*/ 49 w 750"/>
                <a:gd name="T31" fmla="*/ 373 h 1237"/>
                <a:gd name="T32" fmla="*/ 371 w 750"/>
                <a:gd name="T33" fmla="*/ 50 h 1237"/>
                <a:gd name="T34" fmla="*/ 605 w 750"/>
                <a:gd name="T35" fmla="*/ 144 h 1237"/>
                <a:gd name="T36" fmla="*/ 702 w 750"/>
                <a:gd name="T37" fmla="*/ 376 h 1237"/>
                <a:gd name="T38" fmla="*/ 636 w 750"/>
                <a:gd name="T39" fmla="*/ 573 h 1237"/>
                <a:gd name="T40" fmla="*/ 498 w 750"/>
                <a:gd name="T41" fmla="*/ 967 h 1237"/>
                <a:gd name="T42" fmla="*/ 253 w 750"/>
                <a:gd name="T43" fmla="*/ 967 h 1237"/>
                <a:gd name="T44" fmla="*/ 116 w 750"/>
                <a:gd name="T45" fmla="*/ 574 h 1237"/>
                <a:gd name="T46" fmla="*/ 253 w 750"/>
                <a:gd name="T47" fmla="*/ 1104 h 1237"/>
                <a:gd name="T48" fmla="*/ 253 w 750"/>
                <a:gd name="T49" fmla="*/ 1085 h 1237"/>
                <a:gd name="T50" fmla="*/ 498 w 750"/>
                <a:gd name="T51" fmla="*/ 1113 h 1237"/>
                <a:gd name="T52" fmla="*/ 498 w 750"/>
                <a:gd name="T53" fmla="*/ 1120 h 1237"/>
                <a:gd name="T54" fmla="*/ 497 w 750"/>
                <a:gd name="T55" fmla="*/ 1132 h 1237"/>
                <a:gd name="T56" fmla="*/ 253 w 750"/>
                <a:gd name="T57" fmla="*/ 1104 h 1237"/>
                <a:gd name="T58" fmla="*/ 253 w 750"/>
                <a:gd name="T59" fmla="*/ 1036 h 1237"/>
                <a:gd name="T60" fmla="*/ 253 w 750"/>
                <a:gd name="T61" fmla="*/ 1015 h 1237"/>
                <a:gd name="T62" fmla="*/ 498 w 750"/>
                <a:gd name="T63" fmla="*/ 1015 h 1237"/>
                <a:gd name="T64" fmla="*/ 498 w 750"/>
                <a:gd name="T65" fmla="*/ 1064 h 1237"/>
                <a:gd name="T66" fmla="*/ 253 w 750"/>
                <a:gd name="T67" fmla="*/ 1036 h 1237"/>
                <a:gd name="T68" fmla="*/ 321 w 750"/>
                <a:gd name="T69" fmla="*/ 1189 h 1237"/>
                <a:gd name="T70" fmla="*/ 262 w 750"/>
                <a:gd name="T71" fmla="*/ 1153 h 1237"/>
                <a:gd name="T72" fmla="*/ 468 w 750"/>
                <a:gd name="T73" fmla="*/ 1177 h 1237"/>
                <a:gd name="T74" fmla="*/ 430 w 750"/>
                <a:gd name="T75" fmla="*/ 1189 h 1237"/>
                <a:gd name="T76" fmla="*/ 321 w 750"/>
                <a:gd name="T77" fmla="*/ 1189 h 1237"/>
                <a:gd name="T78" fmla="*/ 321 w 750"/>
                <a:gd name="T79" fmla="*/ 1189 h 1237"/>
                <a:gd name="T80" fmla="*/ 321 w 750"/>
                <a:gd name="T81" fmla="*/ 1189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0" h="1237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7A7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xmlns="" id="{03CA52D4-BB6B-42AD-BC3F-157482873D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3151" y="2944496"/>
              <a:ext cx="44264" cy="75201"/>
            </a:xfrm>
            <a:custGeom>
              <a:avLst/>
              <a:gdLst>
                <a:gd name="T0" fmla="*/ 51 w 53"/>
                <a:gd name="T1" fmla="*/ 62 h 90"/>
                <a:gd name="T2" fmla="*/ 48 w 53"/>
                <a:gd name="T3" fmla="*/ 24 h 90"/>
                <a:gd name="T4" fmla="*/ 25 w 53"/>
                <a:gd name="T5" fmla="*/ 0 h 90"/>
                <a:gd name="T6" fmla="*/ 0 w 53"/>
                <a:gd name="T7" fmla="*/ 23 h 90"/>
                <a:gd name="T8" fmla="*/ 4 w 53"/>
                <a:gd name="T9" fmla="*/ 69 h 90"/>
                <a:gd name="T10" fmla="*/ 27 w 53"/>
                <a:gd name="T11" fmla="*/ 90 h 90"/>
                <a:gd name="T12" fmla="*/ 31 w 53"/>
                <a:gd name="T13" fmla="*/ 90 h 90"/>
                <a:gd name="T14" fmla="*/ 51 w 53"/>
                <a:gd name="T15" fmla="*/ 62 h 90"/>
                <a:gd name="T16" fmla="*/ 51 w 53"/>
                <a:gd name="T17" fmla="*/ 62 h 90"/>
                <a:gd name="T18" fmla="*/ 51 w 53"/>
                <a:gd name="T19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9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xmlns="" id="{5A49D94A-FE72-415F-B904-7C6564136D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5045" y="3044923"/>
              <a:ext cx="160397" cy="257493"/>
            </a:xfrm>
            <a:custGeom>
              <a:avLst/>
              <a:gdLst>
                <a:gd name="T0" fmla="*/ 166 w 193"/>
                <a:gd name="T1" fmla="*/ 307 h 307"/>
                <a:gd name="T2" fmla="*/ 174 w 193"/>
                <a:gd name="T3" fmla="*/ 306 h 307"/>
                <a:gd name="T4" fmla="*/ 189 w 193"/>
                <a:gd name="T5" fmla="*/ 275 h 307"/>
                <a:gd name="T6" fmla="*/ 71 w 193"/>
                <a:gd name="T7" fmla="*/ 51 h 307"/>
                <a:gd name="T8" fmla="*/ 49 w 193"/>
                <a:gd name="T9" fmla="*/ 16 h 307"/>
                <a:gd name="T10" fmla="*/ 16 w 193"/>
                <a:gd name="T11" fmla="*/ 6 h 307"/>
                <a:gd name="T12" fmla="*/ 6 w 193"/>
                <a:gd name="T13" fmla="*/ 38 h 307"/>
                <a:gd name="T14" fmla="*/ 33 w 193"/>
                <a:gd name="T15" fmla="*/ 80 h 307"/>
                <a:gd name="T16" fmla="*/ 143 w 193"/>
                <a:gd name="T17" fmla="*/ 290 h 307"/>
                <a:gd name="T18" fmla="*/ 166 w 193"/>
                <a:gd name="T19" fmla="*/ 307 h 307"/>
                <a:gd name="T20" fmla="*/ 166 w 193"/>
                <a:gd name="T21" fmla="*/ 307 h 307"/>
                <a:gd name="T22" fmla="*/ 166 w 193"/>
                <a:gd name="T2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07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xmlns="" id="{D588A060-BFDD-4EDD-A860-87455F486B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85816" y="3030644"/>
              <a:ext cx="71870" cy="89004"/>
            </a:xfrm>
            <a:custGeom>
              <a:avLst/>
              <a:gdLst>
                <a:gd name="T0" fmla="*/ 69 w 86"/>
                <a:gd name="T1" fmla="*/ 5 h 106"/>
                <a:gd name="T2" fmla="*/ 37 w 86"/>
                <a:gd name="T3" fmla="*/ 18 h 106"/>
                <a:gd name="T4" fmla="*/ 8 w 86"/>
                <a:gd name="T5" fmla="*/ 68 h 106"/>
                <a:gd name="T6" fmla="*/ 12 w 86"/>
                <a:gd name="T7" fmla="*/ 102 h 106"/>
                <a:gd name="T8" fmla="*/ 27 w 86"/>
                <a:gd name="T9" fmla="*/ 106 h 106"/>
                <a:gd name="T10" fmla="*/ 46 w 86"/>
                <a:gd name="T11" fmla="*/ 97 h 106"/>
                <a:gd name="T12" fmla="*/ 81 w 86"/>
                <a:gd name="T13" fmla="*/ 37 h 106"/>
                <a:gd name="T14" fmla="*/ 69 w 86"/>
                <a:gd name="T15" fmla="*/ 5 h 106"/>
                <a:gd name="T16" fmla="*/ 69 w 86"/>
                <a:gd name="T17" fmla="*/ 5 h 106"/>
                <a:gd name="T18" fmla="*/ 69 w 86"/>
                <a:gd name="T19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06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xmlns="" id="{F4512CFF-A3B9-4C2A-A17A-8D689969B9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724603"/>
              <a:ext cx="259397" cy="282719"/>
            </a:xfrm>
            <a:custGeom>
              <a:avLst/>
              <a:gdLst>
                <a:gd name="T0" fmla="*/ 24 w 312"/>
                <a:gd name="T1" fmla="*/ 48 h 337"/>
                <a:gd name="T2" fmla="*/ 264 w 312"/>
                <a:gd name="T3" fmla="*/ 288 h 337"/>
                <a:gd name="T4" fmla="*/ 263 w 312"/>
                <a:gd name="T5" fmla="*/ 311 h 337"/>
                <a:gd name="T6" fmla="*/ 285 w 312"/>
                <a:gd name="T7" fmla="*/ 337 h 337"/>
                <a:gd name="T8" fmla="*/ 287 w 312"/>
                <a:gd name="T9" fmla="*/ 337 h 337"/>
                <a:gd name="T10" fmla="*/ 311 w 312"/>
                <a:gd name="T11" fmla="*/ 315 h 337"/>
                <a:gd name="T12" fmla="*/ 312 w 312"/>
                <a:gd name="T13" fmla="*/ 288 h 337"/>
                <a:gd name="T14" fmla="*/ 24 w 312"/>
                <a:gd name="T15" fmla="*/ 0 h 337"/>
                <a:gd name="T16" fmla="*/ 0 w 312"/>
                <a:gd name="T17" fmla="*/ 24 h 337"/>
                <a:gd name="T18" fmla="*/ 24 w 312"/>
                <a:gd name="T19" fmla="*/ 48 h 337"/>
                <a:gd name="T20" fmla="*/ 24 w 312"/>
                <a:gd name="T21" fmla="*/ 48 h 337"/>
                <a:gd name="T22" fmla="*/ 24 w 312"/>
                <a:gd name="T23" fmla="*/ 4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337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xmlns="" id="{CC4D9E45-49B3-4FE1-9A5E-75409ADFBE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464731"/>
              <a:ext cx="39980" cy="152306"/>
            </a:xfrm>
            <a:custGeom>
              <a:avLst/>
              <a:gdLst>
                <a:gd name="T0" fmla="*/ 24 w 48"/>
                <a:gd name="T1" fmla="*/ 182 h 182"/>
                <a:gd name="T2" fmla="*/ 48 w 48"/>
                <a:gd name="T3" fmla="*/ 158 h 182"/>
                <a:gd name="T4" fmla="*/ 48 w 48"/>
                <a:gd name="T5" fmla="*/ 24 h 182"/>
                <a:gd name="T6" fmla="*/ 24 w 48"/>
                <a:gd name="T7" fmla="*/ 0 h 182"/>
                <a:gd name="T8" fmla="*/ 0 w 48"/>
                <a:gd name="T9" fmla="*/ 24 h 182"/>
                <a:gd name="T10" fmla="*/ 0 w 48"/>
                <a:gd name="T11" fmla="*/ 158 h 182"/>
                <a:gd name="T12" fmla="*/ 24 w 48"/>
                <a:gd name="T13" fmla="*/ 182 h 182"/>
                <a:gd name="T14" fmla="*/ 24 w 48"/>
                <a:gd name="T15" fmla="*/ 182 h 182"/>
                <a:gd name="T16" fmla="*/ 24 w 48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82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xmlns="" id="{C1D807C5-BD40-46EF-BE67-E16052BCFF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9830" y="2526606"/>
              <a:ext cx="101379" cy="140883"/>
            </a:xfrm>
            <a:custGeom>
              <a:avLst/>
              <a:gdLst>
                <a:gd name="T0" fmla="*/ 74 w 122"/>
                <a:gd name="T1" fmla="*/ 156 h 168"/>
                <a:gd name="T2" fmla="*/ 94 w 122"/>
                <a:gd name="T3" fmla="*/ 168 h 168"/>
                <a:gd name="T4" fmla="*/ 106 w 122"/>
                <a:gd name="T5" fmla="*/ 165 h 168"/>
                <a:gd name="T6" fmla="*/ 115 w 122"/>
                <a:gd name="T7" fmla="*/ 132 h 168"/>
                <a:gd name="T8" fmla="*/ 48 w 122"/>
                <a:gd name="T9" fmla="*/ 15 h 168"/>
                <a:gd name="T10" fmla="*/ 15 w 122"/>
                <a:gd name="T11" fmla="*/ 7 h 168"/>
                <a:gd name="T12" fmla="*/ 6 w 122"/>
                <a:gd name="T13" fmla="*/ 39 h 168"/>
                <a:gd name="T14" fmla="*/ 74 w 122"/>
                <a:gd name="T15" fmla="*/ 156 h 168"/>
                <a:gd name="T16" fmla="*/ 74 w 122"/>
                <a:gd name="T17" fmla="*/ 156 h 168"/>
                <a:gd name="T18" fmla="*/ 74 w 122"/>
                <a:gd name="T1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xmlns="" id="{ECA63CCD-7F4F-427A-A2FD-0526FDFE1C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3132975"/>
              <a:ext cx="142311" cy="99951"/>
            </a:xfrm>
            <a:custGeom>
              <a:avLst/>
              <a:gdLst>
                <a:gd name="T0" fmla="*/ 155 w 171"/>
                <a:gd name="T1" fmla="*/ 74 h 119"/>
                <a:gd name="T2" fmla="*/ 39 w 171"/>
                <a:gd name="T3" fmla="*/ 7 h 119"/>
                <a:gd name="T4" fmla="*/ 6 w 171"/>
                <a:gd name="T5" fmla="*/ 15 h 119"/>
                <a:gd name="T6" fmla="*/ 15 w 171"/>
                <a:gd name="T7" fmla="*/ 48 h 119"/>
                <a:gd name="T8" fmla="*/ 131 w 171"/>
                <a:gd name="T9" fmla="*/ 115 h 119"/>
                <a:gd name="T10" fmla="*/ 143 w 171"/>
                <a:gd name="T11" fmla="*/ 119 h 119"/>
                <a:gd name="T12" fmla="*/ 164 w 171"/>
                <a:gd name="T13" fmla="*/ 107 h 119"/>
                <a:gd name="T14" fmla="*/ 155 w 171"/>
                <a:gd name="T15" fmla="*/ 74 h 119"/>
                <a:gd name="T16" fmla="*/ 155 w 171"/>
                <a:gd name="T17" fmla="*/ 74 h 119"/>
                <a:gd name="T18" fmla="*/ 155 w 171"/>
                <a:gd name="T19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xmlns="" id="{9D84EDDB-5B69-4385-91BB-428FB84483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2704613"/>
              <a:ext cx="142311" cy="98999"/>
            </a:xfrm>
            <a:custGeom>
              <a:avLst/>
              <a:gdLst>
                <a:gd name="T0" fmla="*/ 15 w 171"/>
                <a:gd name="T1" fmla="*/ 48 h 118"/>
                <a:gd name="T2" fmla="*/ 132 w 171"/>
                <a:gd name="T3" fmla="*/ 115 h 118"/>
                <a:gd name="T4" fmla="*/ 144 w 171"/>
                <a:gd name="T5" fmla="*/ 118 h 118"/>
                <a:gd name="T6" fmla="*/ 165 w 171"/>
                <a:gd name="T7" fmla="*/ 106 h 118"/>
                <a:gd name="T8" fmla="*/ 156 w 171"/>
                <a:gd name="T9" fmla="*/ 74 h 118"/>
                <a:gd name="T10" fmla="*/ 39 w 171"/>
                <a:gd name="T11" fmla="*/ 6 h 118"/>
                <a:gd name="T12" fmla="*/ 7 w 171"/>
                <a:gd name="T13" fmla="*/ 15 h 118"/>
                <a:gd name="T14" fmla="*/ 15 w 171"/>
                <a:gd name="T15" fmla="*/ 48 h 118"/>
                <a:gd name="T16" fmla="*/ 15 w 171"/>
                <a:gd name="T17" fmla="*/ 48 h 118"/>
                <a:gd name="T18" fmla="*/ 15 w 171"/>
                <a:gd name="T19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xmlns="" id="{460986E3-C384-473A-A603-C256302B8F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2387" y="2949255"/>
              <a:ext cx="152306" cy="40457"/>
            </a:xfrm>
            <a:custGeom>
              <a:avLst/>
              <a:gdLst>
                <a:gd name="T0" fmla="*/ 159 w 183"/>
                <a:gd name="T1" fmla="*/ 0 h 48"/>
                <a:gd name="T2" fmla="*/ 24 w 183"/>
                <a:gd name="T3" fmla="*/ 0 h 48"/>
                <a:gd name="T4" fmla="*/ 0 w 183"/>
                <a:gd name="T5" fmla="*/ 24 h 48"/>
                <a:gd name="T6" fmla="*/ 24 w 183"/>
                <a:gd name="T7" fmla="*/ 48 h 48"/>
                <a:gd name="T8" fmla="*/ 159 w 183"/>
                <a:gd name="T9" fmla="*/ 48 h 48"/>
                <a:gd name="T10" fmla="*/ 183 w 183"/>
                <a:gd name="T11" fmla="*/ 24 h 48"/>
                <a:gd name="T12" fmla="*/ 159 w 183"/>
                <a:gd name="T13" fmla="*/ 0 h 48"/>
                <a:gd name="T14" fmla="*/ 159 w 183"/>
                <a:gd name="T15" fmla="*/ 0 h 48"/>
                <a:gd name="T16" fmla="*/ 159 w 183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48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xmlns="" id="{AA9473DA-F0A9-4A9D-86E6-FF8F919F96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1851" y="2949255"/>
              <a:ext cx="151355" cy="40457"/>
            </a:xfrm>
            <a:custGeom>
              <a:avLst/>
              <a:gdLst>
                <a:gd name="T0" fmla="*/ 182 w 182"/>
                <a:gd name="T1" fmla="*/ 24 h 48"/>
                <a:gd name="T2" fmla="*/ 158 w 182"/>
                <a:gd name="T3" fmla="*/ 0 h 48"/>
                <a:gd name="T4" fmla="*/ 24 w 182"/>
                <a:gd name="T5" fmla="*/ 0 h 48"/>
                <a:gd name="T6" fmla="*/ 0 w 182"/>
                <a:gd name="T7" fmla="*/ 24 h 48"/>
                <a:gd name="T8" fmla="*/ 24 w 182"/>
                <a:gd name="T9" fmla="*/ 48 h 48"/>
                <a:gd name="T10" fmla="*/ 158 w 182"/>
                <a:gd name="T11" fmla="*/ 48 h 48"/>
                <a:gd name="T12" fmla="*/ 182 w 182"/>
                <a:gd name="T13" fmla="*/ 24 h 48"/>
                <a:gd name="T14" fmla="*/ 182 w 182"/>
                <a:gd name="T15" fmla="*/ 24 h 48"/>
                <a:gd name="T16" fmla="*/ 182 w 182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48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xmlns="" id="{80287030-1F3C-4778-ABBF-87300BE88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2704613"/>
              <a:ext cx="142311" cy="98999"/>
            </a:xfrm>
            <a:custGeom>
              <a:avLst/>
              <a:gdLst>
                <a:gd name="T0" fmla="*/ 27 w 171"/>
                <a:gd name="T1" fmla="*/ 118 h 118"/>
                <a:gd name="T2" fmla="*/ 39 w 171"/>
                <a:gd name="T3" fmla="*/ 115 h 118"/>
                <a:gd name="T4" fmla="*/ 155 w 171"/>
                <a:gd name="T5" fmla="*/ 48 h 118"/>
                <a:gd name="T6" fmla="*/ 164 w 171"/>
                <a:gd name="T7" fmla="*/ 15 h 118"/>
                <a:gd name="T8" fmla="*/ 131 w 171"/>
                <a:gd name="T9" fmla="*/ 6 h 118"/>
                <a:gd name="T10" fmla="*/ 15 w 171"/>
                <a:gd name="T11" fmla="*/ 74 h 118"/>
                <a:gd name="T12" fmla="*/ 6 w 171"/>
                <a:gd name="T13" fmla="*/ 106 h 118"/>
                <a:gd name="T14" fmla="*/ 27 w 171"/>
                <a:gd name="T15" fmla="*/ 118 h 118"/>
                <a:gd name="T16" fmla="*/ 27 w 171"/>
                <a:gd name="T17" fmla="*/ 118 h 118"/>
                <a:gd name="T18" fmla="*/ 27 w 171"/>
                <a:gd name="T1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xmlns="" id="{32BFEAB5-A7F0-4FC4-B1F6-FA094E79A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3132975"/>
              <a:ext cx="142311" cy="99951"/>
            </a:xfrm>
            <a:custGeom>
              <a:avLst/>
              <a:gdLst>
                <a:gd name="T0" fmla="*/ 132 w 171"/>
                <a:gd name="T1" fmla="*/ 7 h 119"/>
                <a:gd name="T2" fmla="*/ 15 w 171"/>
                <a:gd name="T3" fmla="*/ 74 h 119"/>
                <a:gd name="T4" fmla="*/ 7 w 171"/>
                <a:gd name="T5" fmla="*/ 107 h 119"/>
                <a:gd name="T6" fmla="*/ 28 w 171"/>
                <a:gd name="T7" fmla="*/ 119 h 119"/>
                <a:gd name="T8" fmla="*/ 39 w 171"/>
                <a:gd name="T9" fmla="*/ 115 h 119"/>
                <a:gd name="T10" fmla="*/ 156 w 171"/>
                <a:gd name="T11" fmla="*/ 48 h 119"/>
                <a:gd name="T12" fmla="*/ 165 w 171"/>
                <a:gd name="T13" fmla="*/ 15 h 119"/>
                <a:gd name="T14" fmla="*/ 132 w 171"/>
                <a:gd name="T15" fmla="*/ 7 h 119"/>
                <a:gd name="T16" fmla="*/ 132 w 171"/>
                <a:gd name="T17" fmla="*/ 7 h 119"/>
                <a:gd name="T18" fmla="*/ 132 w 171"/>
                <a:gd name="T19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xmlns="" id="{E71E5E63-E344-41E1-8F90-51365E71BB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5336" y="2526606"/>
              <a:ext cx="101379" cy="140883"/>
            </a:xfrm>
            <a:custGeom>
              <a:avLst/>
              <a:gdLst>
                <a:gd name="T0" fmla="*/ 15 w 122"/>
                <a:gd name="T1" fmla="*/ 165 h 168"/>
                <a:gd name="T2" fmla="*/ 27 w 122"/>
                <a:gd name="T3" fmla="*/ 168 h 168"/>
                <a:gd name="T4" fmla="*/ 48 w 122"/>
                <a:gd name="T5" fmla="*/ 156 h 168"/>
                <a:gd name="T6" fmla="*/ 115 w 122"/>
                <a:gd name="T7" fmla="*/ 39 h 168"/>
                <a:gd name="T8" fmla="*/ 107 w 122"/>
                <a:gd name="T9" fmla="*/ 7 h 168"/>
                <a:gd name="T10" fmla="*/ 74 w 122"/>
                <a:gd name="T11" fmla="*/ 15 h 168"/>
                <a:gd name="T12" fmla="*/ 7 w 122"/>
                <a:gd name="T13" fmla="*/ 132 h 168"/>
                <a:gd name="T14" fmla="*/ 15 w 122"/>
                <a:gd name="T15" fmla="*/ 165 h 168"/>
                <a:gd name="T16" fmla="*/ 15 w 122"/>
                <a:gd name="T17" fmla="*/ 165 h 168"/>
                <a:gd name="T18" fmla="*/ 15 w 122"/>
                <a:gd name="T19" fmla="*/ 1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063F589-818F-47CE-83D1-E8F35397C17A}"/>
              </a:ext>
            </a:extLst>
          </p:cNvPr>
          <p:cNvSpPr txBox="1"/>
          <p:nvPr/>
        </p:nvSpPr>
        <p:spPr>
          <a:xfrm>
            <a:off x="2344535" y="6251877"/>
            <a:ext cx="25686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50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Communication</a:t>
            </a:r>
            <a:endParaRPr lang="en-GB" sz="25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5CDC466-23DA-4A95-B4EB-C4F5213D4396}"/>
              </a:ext>
            </a:extLst>
          </p:cNvPr>
          <p:cNvSpPr txBox="1"/>
          <p:nvPr/>
        </p:nvSpPr>
        <p:spPr>
          <a:xfrm>
            <a:off x="5078763" y="6251877"/>
            <a:ext cx="19499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500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Commercial</a:t>
            </a:r>
            <a:endParaRPr lang="en-GB" sz="25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FBBDB02E-EEC5-4A03-951E-4D9D13DE18A7}"/>
              </a:ext>
            </a:extLst>
          </p:cNvPr>
          <p:cNvGrpSpPr/>
          <p:nvPr/>
        </p:nvGrpSpPr>
        <p:grpSpPr>
          <a:xfrm>
            <a:off x="5361661" y="4710546"/>
            <a:ext cx="1241562" cy="1307331"/>
            <a:chOff x="5995988" y="2712903"/>
            <a:chExt cx="2457450" cy="2587625"/>
          </a:xfrm>
        </p:grpSpPr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xmlns="" id="{EA46F957-BB71-4A23-9A1A-766F6ED8D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57" name="Freeform 7">
              <a:extLst>
                <a:ext uri="{FF2B5EF4-FFF2-40B4-BE49-F238E27FC236}">
                  <a16:creationId xmlns:a16="http://schemas.microsoft.com/office/drawing/2014/main" xmlns="" id="{4E447141-7B0E-4E53-BF30-373846E32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xmlns="" id="{B82E80B4-0DC0-40E8-8691-1A72DD21E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1DC5CF9E-B314-4F68-80D8-9A9A658BDEAF}"/>
              </a:ext>
            </a:extLst>
          </p:cNvPr>
          <p:cNvSpPr txBox="1"/>
          <p:nvPr/>
        </p:nvSpPr>
        <p:spPr>
          <a:xfrm>
            <a:off x="7326922" y="6251877"/>
            <a:ext cx="24386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500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Comptabilité</a:t>
            </a:r>
            <a:endParaRPr lang="en-GB" sz="25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03334E38-B15E-4845-8669-45F8FCD9BAF5}"/>
              </a:ext>
            </a:extLst>
          </p:cNvPr>
          <p:cNvSpPr txBox="1"/>
          <p:nvPr/>
        </p:nvSpPr>
        <p:spPr>
          <a:xfrm>
            <a:off x="9844127" y="6244949"/>
            <a:ext cx="22056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500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Comptabilité</a:t>
            </a:r>
            <a:endParaRPr lang="en-GB" sz="25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6EA6CCC4-F99D-4AEC-97D5-FD5DA4691F87}"/>
              </a:ext>
            </a:extLst>
          </p:cNvPr>
          <p:cNvSpPr txBox="1"/>
          <p:nvPr/>
        </p:nvSpPr>
        <p:spPr>
          <a:xfrm>
            <a:off x="0" y="2675994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0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Bilan du projet / Etat d’avancement</a:t>
            </a:r>
            <a:endParaRPr lang="en-GB" sz="5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147" y="25707"/>
            <a:ext cx="1426548" cy="970262"/>
          </a:xfrm>
          <a:prstGeom prst="rect">
            <a:avLst/>
          </a:prstGeom>
        </p:spPr>
      </p:pic>
      <p:grpSp>
        <p:nvGrpSpPr>
          <p:cNvPr id="61" name="Group 76">
            <a:extLst>
              <a:ext uri="{FF2B5EF4-FFF2-40B4-BE49-F238E27FC236}">
                <a16:creationId xmlns="" xmlns:a16="http://schemas.microsoft.com/office/drawing/2014/main" id="{28354587-15BE-485C-ABC9-B39EDB3F7897}"/>
              </a:ext>
            </a:extLst>
          </p:cNvPr>
          <p:cNvGrpSpPr/>
          <p:nvPr/>
        </p:nvGrpSpPr>
        <p:grpSpPr>
          <a:xfrm>
            <a:off x="7944457" y="4871970"/>
            <a:ext cx="1189612" cy="1003652"/>
            <a:chOff x="5418138" y="4568825"/>
            <a:chExt cx="568325" cy="508001"/>
          </a:xfrm>
          <a:solidFill>
            <a:schemeClr val="bg1"/>
          </a:solidFill>
        </p:grpSpPr>
        <p:sp>
          <p:nvSpPr>
            <p:cNvPr id="62" name="Freeform 5">
              <a:extLst>
                <a:ext uri="{FF2B5EF4-FFF2-40B4-BE49-F238E27FC236}">
                  <a16:creationId xmlns="" xmlns:a16="http://schemas.microsoft.com/office/drawing/2014/main" id="{3186F017-67D4-4D67-953B-FF89B74C6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4730750"/>
              <a:ext cx="128588" cy="346075"/>
            </a:xfrm>
            <a:custGeom>
              <a:avLst/>
              <a:gdLst>
                <a:gd name="T0" fmla="*/ 40 w 40"/>
                <a:gd name="T1" fmla="*/ 0 h 107"/>
                <a:gd name="T2" fmla="*/ 40 w 40"/>
                <a:gd name="T3" fmla="*/ 107 h 107"/>
                <a:gd name="T4" fmla="*/ 0 w 40"/>
                <a:gd name="T5" fmla="*/ 107 h 107"/>
                <a:gd name="T6" fmla="*/ 0 w 40"/>
                <a:gd name="T7" fmla="*/ 103 h 107"/>
                <a:gd name="T8" fmla="*/ 0 w 40"/>
                <a:gd name="T9" fmla="*/ 41 h 107"/>
                <a:gd name="T10" fmla="*/ 3 w 40"/>
                <a:gd name="T11" fmla="*/ 35 h 107"/>
                <a:gd name="T12" fmla="*/ 40 w 40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07">
                  <a:moveTo>
                    <a:pt x="40" y="0"/>
                  </a:move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14" y="107"/>
                    <a:pt x="0" y="107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82"/>
                    <a:pt x="0" y="62"/>
                    <a:pt x="0" y="41"/>
                  </a:cubicBezTo>
                  <a:cubicBezTo>
                    <a:pt x="0" y="39"/>
                    <a:pt x="1" y="36"/>
                    <a:pt x="3" y="35"/>
                  </a:cubicBezTo>
                  <a:cubicBezTo>
                    <a:pt x="14" y="24"/>
                    <a:pt x="40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63" name="Freeform 6">
              <a:extLst>
                <a:ext uri="{FF2B5EF4-FFF2-40B4-BE49-F238E27FC236}">
                  <a16:creationId xmlns="" xmlns:a16="http://schemas.microsoft.com/office/drawing/2014/main" id="{59207A04-C055-447E-B342-16DC846AD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138" y="4568825"/>
              <a:ext cx="568325" cy="323850"/>
            </a:xfrm>
            <a:custGeom>
              <a:avLst/>
              <a:gdLst>
                <a:gd name="T0" fmla="*/ 81 w 176"/>
                <a:gd name="T1" fmla="*/ 80 h 100"/>
                <a:gd name="T2" fmla="*/ 143 w 176"/>
                <a:gd name="T3" fmla="*/ 22 h 100"/>
                <a:gd name="T4" fmla="*/ 139 w 176"/>
                <a:gd name="T5" fmla="*/ 17 h 100"/>
                <a:gd name="T6" fmla="*/ 141 w 176"/>
                <a:gd name="T7" fmla="*/ 8 h 100"/>
                <a:gd name="T8" fmla="*/ 168 w 176"/>
                <a:gd name="T9" fmla="*/ 1 h 100"/>
                <a:gd name="T10" fmla="*/ 175 w 176"/>
                <a:gd name="T11" fmla="*/ 9 h 100"/>
                <a:gd name="T12" fmla="*/ 168 w 176"/>
                <a:gd name="T13" fmla="*/ 34 h 100"/>
                <a:gd name="T14" fmla="*/ 158 w 176"/>
                <a:gd name="T15" fmla="*/ 37 h 100"/>
                <a:gd name="T16" fmla="*/ 154 w 176"/>
                <a:gd name="T17" fmla="*/ 31 h 100"/>
                <a:gd name="T18" fmla="*/ 134 w 176"/>
                <a:gd name="T19" fmla="*/ 49 h 100"/>
                <a:gd name="T20" fmla="*/ 84 w 176"/>
                <a:gd name="T21" fmla="*/ 96 h 100"/>
                <a:gd name="T22" fmla="*/ 77 w 176"/>
                <a:gd name="T23" fmla="*/ 96 h 100"/>
                <a:gd name="T24" fmla="*/ 51 w 176"/>
                <a:gd name="T25" fmla="*/ 70 h 100"/>
                <a:gd name="T26" fmla="*/ 44 w 176"/>
                <a:gd name="T27" fmla="*/ 69 h 100"/>
                <a:gd name="T28" fmla="*/ 10 w 176"/>
                <a:gd name="T29" fmla="*/ 100 h 100"/>
                <a:gd name="T30" fmla="*/ 9 w 176"/>
                <a:gd name="T31" fmla="*/ 100 h 100"/>
                <a:gd name="T32" fmla="*/ 10 w 176"/>
                <a:gd name="T33" fmla="*/ 82 h 100"/>
                <a:gd name="T34" fmla="*/ 45 w 176"/>
                <a:gd name="T35" fmla="*/ 50 h 100"/>
                <a:gd name="T36" fmla="*/ 51 w 176"/>
                <a:gd name="T37" fmla="*/ 50 h 100"/>
                <a:gd name="T38" fmla="*/ 79 w 176"/>
                <a:gd name="T39" fmla="*/ 78 h 100"/>
                <a:gd name="T40" fmla="*/ 81 w 176"/>
                <a:gd name="T41" fmla="*/ 8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6" h="100">
                  <a:moveTo>
                    <a:pt x="81" y="80"/>
                  </a:moveTo>
                  <a:cubicBezTo>
                    <a:pt x="102" y="60"/>
                    <a:pt x="122" y="41"/>
                    <a:pt x="143" y="22"/>
                  </a:cubicBezTo>
                  <a:cubicBezTo>
                    <a:pt x="141" y="20"/>
                    <a:pt x="140" y="19"/>
                    <a:pt x="139" y="17"/>
                  </a:cubicBezTo>
                  <a:cubicBezTo>
                    <a:pt x="135" y="14"/>
                    <a:pt x="136" y="10"/>
                    <a:pt x="141" y="8"/>
                  </a:cubicBezTo>
                  <a:cubicBezTo>
                    <a:pt x="150" y="6"/>
                    <a:pt x="159" y="3"/>
                    <a:pt x="168" y="1"/>
                  </a:cubicBezTo>
                  <a:cubicBezTo>
                    <a:pt x="173" y="0"/>
                    <a:pt x="176" y="3"/>
                    <a:pt x="175" y="9"/>
                  </a:cubicBezTo>
                  <a:cubicBezTo>
                    <a:pt x="173" y="17"/>
                    <a:pt x="170" y="26"/>
                    <a:pt x="168" y="34"/>
                  </a:cubicBezTo>
                  <a:cubicBezTo>
                    <a:pt x="166" y="40"/>
                    <a:pt x="163" y="41"/>
                    <a:pt x="158" y="37"/>
                  </a:cubicBezTo>
                  <a:cubicBezTo>
                    <a:pt x="157" y="35"/>
                    <a:pt x="155" y="33"/>
                    <a:pt x="154" y="31"/>
                  </a:cubicBezTo>
                  <a:cubicBezTo>
                    <a:pt x="147" y="38"/>
                    <a:pt x="140" y="44"/>
                    <a:pt x="134" y="49"/>
                  </a:cubicBezTo>
                  <a:cubicBezTo>
                    <a:pt x="117" y="65"/>
                    <a:pt x="100" y="80"/>
                    <a:pt x="84" y="96"/>
                  </a:cubicBezTo>
                  <a:cubicBezTo>
                    <a:pt x="81" y="99"/>
                    <a:pt x="79" y="98"/>
                    <a:pt x="77" y="96"/>
                  </a:cubicBezTo>
                  <a:cubicBezTo>
                    <a:pt x="68" y="87"/>
                    <a:pt x="59" y="78"/>
                    <a:pt x="51" y="70"/>
                  </a:cubicBezTo>
                  <a:cubicBezTo>
                    <a:pt x="48" y="67"/>
                    <a:pt x="47" y="67"/>
                    <a:pt x="44" y="69"/>
                  </a:cubicBezTo>
                  <a:cubicBezTo>
                    <a:pt x="33" y="80"/>
                    <a:pt x="21" y="90"/>
                    <a:pt x="10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0" y="90"/>
                    <a:pt x="0" y="90"/>
                    <a:pt x="10" y="82"/>
                  </a:cubicBezTo>
                  <a:cubicBezTo>
                    <a:pt x="21" y="71"/>
                    <a:pt x="33" y="61"/>
                    <a:pt x="45" y="50"/>
                  </a:cubicBezTo>
                  <a:cubicBezTo>
                    <a:pt x="47" y="48"/>
                    <a:pt x="49" y="48"/>
                    <a:pt x="51" y="50"/>
                  </a:cubicBezTo>
                  <a:cubicBezTo>
                    <a:pt x="60" y="60"/>
                    <a:pt x="70" y="69"/>
                    <a:pt x="79" y="78"/>
                  </a:cubicBezTo>
                  <a:cubicBezTo>
                    <a:pt x="80" y="79"/>
                    <a:pt x="80" y="79"/>
                    <a:pt x="81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72" name="Freeform 7">
              <a:extLst>
                <a:ext uri="{FF2B5EF4-FFF2-40B4-BE49-F238E27FC236}">
                  <a16:creationId xmlns="" xmlns:a16="http://schemas.microsoft.com/office/drawing/2014/main" id="{FA9614DC-1E2F-47E8-94B1-51D81C78D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888" y="4856163"/>
              <a:ext cx="130175" cy="220663"/>
            </a:xfrm>
            <a:custGeom>
              <a:avLst/>
              <a:gdLst>
                <a:gd name="T0" fmla="*/ 37 w 40"/>
                <a:gd name="T1" fmla="*/ 0 h 68"/>
                <a:gd name="T2" fmla="*/ 40 w 40"/>
                <a:gd name="T3" fmla="*/ 2 h 68"/>
                <a:gd name="T4" fmla="*/ 40 w 40"/>
                <a:gd name="T5" fmla="*/ 67 h 68"/>
                <a:gd name="T6" fmla="*/ 40 w 40"/>
                <a:gd name="T7" fmla="*/ 68 h 68"/>
                <a:gd name="T8" fmla="*/ 0 w 40"/>
                <a:gd name="T9" fmla="*/ 68 h 68"/>
                <a:gd name="T10" fmla="*/ 0 w 40"/>
                <a:gd name="T11" fmla="*/ 34 h 68"/>
                <a:gd name="T12" fmla="*/ 1 w 40"/>
                <a:gd name="T13" fmla="*/ 32 h 68"/>
                <a:gd name="T14" fmla="*/ 37 w 40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8">
                  <a:moveTo>
                    <a:pt x="37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24"/>
                    <a:pt x="40" y="46"/>
                    <a:pt x="40" y="67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27" y="68"/>
                    <a:pt x="14" y="68"/>
                    <a:pt x="0" y="68"/>
                  </a:cubicBezTo>
                  <a:cubicBezTo>
                    <a:pt x="0" y="57"/>
                    <a:pt x="0" y="45"/>
                    <a:pt x="0" y="34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3" y="21"/>
                    <a:pt x="37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73" name="Freeform 8">
              <a:extLst>
                <a:ext uri="{FF2B5EF4-FFF2-40B4-BE49-F238E27FC236}">
                  <a16:creationId xmlns="" xmlns:a16="http://schemas.microsoft.com/office/drawing/2014/main" id="{E12D2DC1-1CA7-4160-A16C-A20A5CED1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1338" y="4895850"/>
              <a:ext cx="128588" cy="180975"/>
            </a:xfrm>
            <a:custGeom>
              <a:avLst/>
              <a:gdLst>
                <a:gd name="T0" fmla="*/ 40 w 40"/>
                <a:gd name="T1" fmla="*/ 0 h 56"/>
                <a:gd name="T2" fmla="*/ 40 w 40"/>
                <a:gd name="T3" fmla="*/ 56 h 56"/>
                <a:gd name="T4" fmla="*/ 0 w 40"/>
                <a:gd name="T5" fmla="*/ 56 h 56"/>
                <a:gd name="T6" fmla="*/ 0 w 40"/>
                <a:gd name="T7" fmla="*/ 2 h 56"/>
                <a:gd name="T8" fmla="*/ 14 w 40"/>
                <a:gd name="T9" fmla="*/ 17 h 56"/>
                <a:gd name="T10" fmla="*/ 21 w 40"/>
                <a:gd name="T11" fmla="*/ 17 h 56"/>
                <a:gd name="T12" fmla="*/ 40 w 40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6">
                  <a:moveTo>
                    <a:pt x="40" y="0"/>
                  </a:moveTo>
                  <a:cubicBezTo>
                    <a:pt x="40" y="19"/>
                    <a:pt x="40" y="37"/>
                    <a:pt x="40" y="56"/>
                  </a:cubicBezTo>
                  <a:cubicBezTo>
                    <a:pt x="27" y="56"/>
                    <a:pt x="14" y="56"/>
                    <a:pt x="0" y="56"/>
                  </a:cubicBezTo>
                  <a:cubicBezTo>
                    <a:pt x="0" y="39"/>
                    <a:pt x="0" y="2"/>
                    <a:pt x="0" y="2"/>
                  </a:cubicBezTo>
                  <a:cubicBezTo>
                    <a:pt x="0" y="2"/>
                    <a:pt x="10" y="12"/>
                    <a:pt x="14" y="17"/>
                  </a:cubicBezTo>
                  <a:cubicBezTo>
                    <a:pt x="16" y="19"/>
                    <a:pt x="18" y="20"/>
                    <a:pt x="21" y="17"/>
                  </a:cubicBezTo>
                  <a:cubicBezTo>
                    <a:pt x="27" y="11"/>
                    <a:pt x="33" y="6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</p:grpSp>
      <p:grpSp>
        <p:nvGrpSpPr>
          <p:cNvPr id="51" name="Group 63">
            <a:extLst>
              <a:ext uri="{FF2B5EF4-FFF2-40B4-BE49-F238E27FC236}">
                <a16:creationId xmlns:a16="http://schemas.microsoft.com/office/drawing/2014/main" xmlns="" id="{3E472C43-D9FC-4F15-AF4E-C808543BC88D}"/>
              </a:ext>
            </a:extLst>
          </p:cNvPr>
          <p:cNvGrpSpPr/>
          <p:nvPr/>
        </p:nvGrpSpPr>
        <p:grpSpPr>
          <a:xfrm>
            <a:off x="2992600" y="4937416"/>
            <a:ext cx="1315317" cy="1046274"/>
            <a:chOff x="3665538" y="1665288"/>
            <a:chExt cx="3702050" cy="2944812"/>
          </a:xfrm>
          <a:solidFill>
            <a:schemeClr val="bg1"/>
          </a:solidFill>
        </p:grpSpPr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xmlns="" id="{BC02B5F6-83E0-4C6F-A7F2-F0900079D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613" y="3819525"/>
              <a:ext cx="1006475" cy="790575"/>
            </a:xfrm>
            <a:custGeom>
              <a:avLst/>
              <a:gdLst>
                <a:gd name="T0" fmla="*/ 404 w 806"/>
                <a:gd name="T1" fmla="*/ 628 h 628"/>
                <a:gd name="T2" fmla="*/ 285 w 806"/>
                <a:gd name="T3" fmla="*/ 538 h 628"/>
                <a:gd name="T4" fmla="*/ 13 w 806"/>
                <a:gd name="T5" fmla="*/ 154 h 628"/>
                <a:gd name="T6" fmla="*/ 0 w 806"/>
                <a:gd name="T7" fmla="*/ 135 h 628"/>
                <a:gd name="T8" fmla="*/ 77 w 806"/>
                <a:gd name="T9" fmla="*/ 111 h 628"/>
                <a:gd name="T10" fmla="*/ 410 w 806"/>
                <a:gd name="T11" fmla="*/ 5 h 628"/>
                <a:gd name="T12" fmla="*/ 442 w 806"/>
                <a:gd name="T13" fmla="*/ 15 h 628"/>
                <a:gd name="T14" fmla="*/ 620 w 806"/>
                <a:gd name="T15" fmla="*/ 279 h 628"/>
                <a:gd name="T16" fmla="*/ 756 w 806"/>
                <a:gd name="T17" fmla="*/ 389 h 628"/>
                <a:gd name="T18" fmla="*/ 804 w 806"/>
                <a:gd name="T19" fmla="*/ 464 h 628"/>
                <a:gd name="T20" fmla="*/ 750 w 806"/>
                <a:gd name="T21" fmla="*/ 530 h 628"/>
                <a:gd name="T22" fmla="*/ 465 w 806"/>
                <a:gd name="T23" fmla="*/ 620 h 628"/>
                <a:gd name="T24" fmla="*/ 436 w 806"/>
                <a:gd name="T25" fmla="*/ 628 h 628"/>
                <a:gd name="T26" fmla="*/ 404 w 806"/>
                <a:gd name="T27" fmla="*/ 62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6" h="628">
                  <a:moveTo>
                    <a:pt x="404" y="628"/>
                  </a:moveTo>
                  <a:cubicBezTo>
                    <a:pt x="349" y="618"/>
                    <a:pt x="316" y="582"/>
                    <a:pt x="285" y="538"/>
                  </a:cubicBezTo>
                  <a:cubicBezTo>
                    <a:pt x="196" y="409"/>
                    <a:pt x="104" y="282"/>
                    <a:pt x="13" y="154"/>
                  </a:cubicBezTo>
                  <a:cubicBezTo>
                    <a:pt x="9" y="148"/>
                    <a:pt x="5" y="143"/>
                    <a:pt x="0" y="135"/>
                  </a:cubicBezTo>
                  <a:cubicBezTo>
                    <a:pt x="27" y="126"/>
                    <a:pt x="52" y="119"/>
                    <a:pt x="77" y="111"/>
                  </a:cubicBezTo>
                  <a:cubicBezTo>
                    <a:pt x="188" y="75"/>
                    <a:pt x="299" y="41"/>
                    <a:pt x="410" y="5"/>
                  </a:cubicBezTo>
                  <a:cubicBezTo>
                    <a:pt x="425" y="0"/>
                    <a:pt x="433" y="2"/>
                    <a:pt x="442" y="15"/>
                  </a:cubicBezTo>
                  <a:cubicBezTo>
                    <a:pt x="501" y="104"/>
                    <a:pt x="561" y="191"/>
                    <a:pt x="620" y="279"/>
                  </a:cubicBezTo>
                  <a:cubicBezTo>
                    <a:pt x="654" y="329"/>
                    <a:pt x="699" y="366"/>
                    <a:pt x="756" y="389"/>
                  </a:cubicBezTo>
                  <a:cubicBezTo>
                    <a:pt x="790" y="403"/>
                    <a:pt x="806" y="428"/>
                    <a:pt x="804" y="464"/>
                  </a:cubicBezTo>
                  <a:cubicBezTo>
                    <a:pt x="803" y="495"/>
                    <a:pt x="783" y="519"/>
                    <a:pt x="750" y="530"/>
                  </a:cubicBezTo>
                  <a:cubicBezTo>
                    <a:pt x="655" y="560"/>
                    <a:pt x="560" y="590"/>
                    <a:pt x="465" y="620"/>
                  </a:cubicBezTo>
                  <a:cubicBezTo>
                    <a:pt x="455" y="623"/>
                    <a:pt x="446" y="625"/>
                    <a:pt x="436" y="628"/>
                  </a:cubicBezTo>
                  <a:cubicBezTo>
                    <a:pt x="425" y="628"/>
                    <a:pt x="415" y="628"/>
                    <a:pt x="404" y="6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xmlns="" id="{2E7B1466-FD8D-45EF-A1F7-E746DD20A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0" y="1665288"/>
              <a:ext cx="1763713" cy="2030412"/>
            </a:xfrm>
            <a:custGeom>
              <a:avLst/>
              <a:gdLst>
                <a:gd name="T0" fmla="*/ 0 w 1413"/>
                <a:gd name="T1" fmla="*/ 723 h 1613"/>
                <a:gd name="T2" fmla="*/ 906 w 1413"/>
                <a:gd name="T3" fmla="*/ 0 h 1613"/>
                <a:gd name="T4" fmla="*/ 1413 w 1413"/>
                <a:gd name="T5" fmla="*/ 1613 h 1613"/>
                <a:gd name="T6" fmla="*/ 257 w 1413"/>
                <a:gd name="T7" fmla="*/ 1540 h 1613"/>
                <a:gd name="T8" fmla="*/ 0 w 1413"/>
                <a:gd name="T9" fmla="*/ 723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3" h="1613">
                  <a:moveTo>
                    <a:pt x="0" y="723"/>
                  </a:moveTo>
                  <a:cubicBezTo>
                    <a:pt x="359" y="555"/>
                    <a:pt x="648" y="300"/>
                    <a:pt x="906" y="0"/>
                  </a:cubicBezTo>
                  <a:cubicBezTo>
                    <a:pt x="1075" y="539"/>
                    <a:pt x="1244" y="1074"/>
                    <a:pt x="1413" y="1613"/>
                  </a:cubicBezTo>
                  <a:cubicBezTo>
                    <a:pt x="1031" y="1516"/>
                    <a:pt x="648" y="1473"/>
                    <a:pt x="257" y="1540"/>
                  </a:cubicBezTo>
                  <a:cubicBezTo>
                    <a:pt x="171" y="1267"/>
                    <a:pt x="86" y="996"/>
                    <a:pt x="0" y="7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71" name="Freeform 48">
              <a:extLst>
                <a:ext uri="{FF2B5EF4-FFF2-40B4-BE49-F238E27FC236}">
                  <a16:creationId xmlns:a16="http://schemas.microsoft.com/office/drawing/2014/main" xmlns="" id="{7DA543F7-92AF-4AD8-90F8-FC2BD6B56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538" y="2630488"/>
              <a:ext cx="1211263" cy="1266825"/>
            </a:xfrm>
            <a:custGeom>
              <a:avLst/>
              <a:gdLst>
                <a:gd name="T0" fmla="*/ 713 w 970"/>
                <a:gd name="T1" fmla="*/ 0 h 1006"/>
                <a:gd name="T2" fmla="*/ 970 w 970"/>
                <a:gd name="T3" fmla="*/ 817 h 1006"/>
                <a:gd name="T4" fmla="*/ 825 w 970"/>
                <a:gd name="T5" fmla="*/ 862 h 1006"/>
                <a:gd name="T6" fmla="*/ 541 w 970"/>
                <a:gd name="T7" fmla="*/ 948 h 1006"/>
                <a:gd name="T8" fmla="*/ 26 w 970"/>
                <a:gd name="T9" fmla="*/ 587 h 1006"/>
                <a:gd name="T10" fmla="*/ 318 w 970"/>
                <a:gd name="T11" fmla="*/ 125 h 1006"/>
                <a:gd name="T12" fmla="*/ 713 w 970"/>
                <a:gd name="T13" fmla="*/ 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0" h="1006">
                  <a:moveTo>
                    <a:pt x="713" y="0"/>
                  </a:moveTo>
                  <a:cubicBezTo>
                    <a:pt x="799" y="274"/>
                    <a:pt x="884" y="544"/>
                    <a:pt x="970" y="817"/>
                  </a:cubicBezTo>
                  <a:cubicBezTo>
                    <a:pt x="920" y="832"/>
                    <a:pt x="873" y="847"/>
                    <a:pt x="825" y="862"/>
                  </a:cubicBezTo>
                  <a:cubicBezTo>
                    <a:pt x="731" y="891"/>
                    <a:pt x="638" y="926"/>
                    <a:pt x="541" y="948"/>
                  </a:cubicBezTo>
                  <a:cubicBezTo>
                    <a:pt x="297" y="1006"/>
                    <a:pt x="58" y="835"/>
                    <a:pt x="26" y="587"/>
                  </a:cubicBezTo>
                  <a:cubicBezTo>
                    <a:pt x="0" y="381"/>
                    <a:pt x="121" y="190"/>
                    <a:pt x="318" y="125"/>
                  </a:cubicBezTo>
                  <a:cubicBezTo>
                    <a:pt x="449" y="83"/>
                    <a:pt x="580" y="42"/>
                    <a:pt x="7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74" name="Freeform 49">
              <a:extLst>
                <a:ext uri="{FF2B5EF4-FFF2-40B4-BE49-F238E27FC236}">
                  <a16:creationId xmlns:a16="http://schemas.microsoft.com/office/drawing/2014/main" xmlns="" id="{8439EDC4-AF54-417E-8AD7-DF2AC4CE0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25" y="1676400"/>
              <a:ext cx="906463" cy="1601787"/>
            </a:xfrm>
            <a:custGeom>
              <a:avLst/>
              <a:gdLst>
                <a:gd name="T0" fmla="*/ 487 w 726"/>
                <a:gd name="T1" fmla="*/ 1272 h 1272"/>
                <a:gd name="T2" fmla="*/ 322 w 726"/>
                <a:gd name="T3" fmla="*/ 1185 h 1272"/>
                <a:gd name="T4" fmla="*/ 371 w 726"/>
                <a:gd name="T5" fmla="*/ 609 h 1272"/>
                <a:gd name="T6" fmla="*/ 0 w 726"/>
                <a:gd name="T7" fmla="*/ 166 h 1272"/>
                <a:gd name="T8" fmla="*/ 87 w 726"/>
                <a:gd name="T9" fmla="*/ 0 h 1272"/>
                <a:gd name="T10" fmla="*/ 487 w 726"/>
                <a:gd name="T11" fmla="*/ 12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6" h="1272">
                  <a:moveTo>
                    <a:pt x="487" y="1272"/>
                  </a:moveTo>
                  <a:cubicBezTo>
                    <a:pt x="432" y="1243"/>
                    <a:pt x="378" y="1215"/>
                    <a:pt x="322" y="1185"/>
                  </a:cubicBezTo>
                  <a:cubicBezTo>
                    <a:pt x="414" y="999"/>
                    <a:pt x="434" y="807"/>
                    <a:pt x="371" y="609"/>
                  </a:cubicBezTo>
                  <a:cubicBezTo>
                    <a:pt x="309" y="412"/>
                    <a:pt x="183" y="266"/>
                    <a:pt x="0" y="166"/>
                  </a:cubicBezTo>
                  <a:cubicBezTo>
                    <a:pt x="29" y="110"/>
                    <a:pt x="58" y="55"/>
                    <a:pt x="87" y="0"/>
                  </a:cubicBezTo>
                  <a:cubicBezTo>
                    <a:pt x="559" y="240"/>
                    <a:pt x="726" y="828"/>
                    <a:pt x="487" y="1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75" name="Freeform 50">
              <a:extLst>
                <a:ext uri="{FF2B5EF4-FFF2-40B4-BE49-F238E27FC236}">
                  <a16:creationId xmlns:a16="http://schemas.microsoft.com/office/drawing/2014/main" xmlns="" id="{39055463-D3CC-4309-A3AC-C604B4A30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975" y="2039938"/>
              <a:ext cx="639763" cy="1049337"/>
            </a:xfrm>
            <a:custGeom>
              <a:avLst/>
              <a:gdLst>
                <a:gd name="T0" fmla="*/ 185 w 513"/>
                <a:gd name="T1" fmla="*/ 748 h 833"/>
                <a:gd name="T2" fmla="*/ 214 w 513"/>
                <a:gd name="T3" fmla="*/ 416 h 833"/>
                <a:gd name="T4" fmla="*/ 0 w 513"/>
                <a:gd name="T5" fmla="*/ 161 h 833"/>
                <a:gd name="T6" fmla="*/ 84 w 513"/>
                <a:gd name="T7" fmla="*/ 0 h 833"/>
                <a:gd name="T8" fmla="*/ 347 w 513"/>
                <a:gd name="T9" fmla="*/ 833 h 833"/>
                <a:gd name="T10" fmla="*/ 185 w 513"/>
                <a:gd name="T11" fmla="*/ 748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3" h="833">
                  <a:moveTo>
                    <a:pt x="185" y="748"/>
                  </a:moveTo>
                  <a:cubicBezTo>
                    <a:pt x="239" y="639"/>
                    <a:pt x="250" y="529"/>
                    <a:pt x="214" y="416"/>
                  </a:cubicBezTo>
                  <a:cubicBezTo>
                    <a:pt x="178" y="303"/>
                    <a:pt x="106" y="219"/>
                    <a:pt x="0" y="161"/>
                  </a:cubicBezTo>
                  <a:cubicBezTo>
                    <a:pt x="29" y="107"/>
                    <a:pt x="56" y="53"/>
                    <a:pt x="84" y="0"/>
                  </a:cubicBezTo>
                  <a:cubicBezTo>
                    <a:pt x="375" y="139"/>
                    <a:pt x="513" y="525"/>
                    <a:pt x="347" y="833"/>
                  </a:cubicBezTo>
                  <a:cubicBezTo>
                    <a:pt x="294" y="805"/>
                    <a:pt x="241" y="777"/>
                    <a:pt x="185" y="7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816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0A9C50-B290-4C30-A65A-9D7AB111D154}"/>
              </a:ext>
            </a:extLst>
          </p:cNvPr>
          <p:cNvSpPr txBox="1"/>
          <p:nvPr/>
        </p:nvSpPr>
        <p:spPr>
          <a:xfrm>
            <a:off x="103031" y="33125"/>
            <a:ext cx="78378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50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Situation du compte CBAO </a:t>
            </a:r>
            <a:endParaRPr lang="en-GB" sz="5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2" y="971945"/>
            <a:ext cx="10451206" cy="583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6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296" y="1116034"/>
            <a:ext cx="8440710" cy="5516586"/>
          </a:xfrm>
          <a:prstGeom prst="rect">
            <a:avLst/>
          </a:prstGeom>
        </p:spPr>
      </p:pic>
      <p:sp>
        <p:nvSpPr>
          <p:cNvPr id="17" name="TextBox 1">
            <a:extLst>
              <a:ext uri="{FF2B5EF4-FFF2-40B4-BE49-F238E27FC236}">
                <a16:creationId xmlns:a16="http://schemas.microsoft.com/office/drawing/2014/main" xmlns="" id="{DB0A9C50-B290-4C30-A65A-9D7AB111D154}"/>
              </a:ext>
            </a:extLst>
          </p:cNvPr>
          <p:cNvSpPr txBox="1"/>
          <p:nvPr/>
        </p:nvSpPr>
        <p:spPr>
          <a:xfrm>
            <a:off x="103031" y="33125"/>
            <a:ext cx="119515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50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Comptabilité – situation du compte CBAO </a:t>
            </a:r>
            <a:endParaRPr lang="en-GB" sz="5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1194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80F59EE4-1FAD-424C-AF4C-C01F9BD8B9FB}"/>
              </a:ext>
            </a:extLst>
          </p:cNvPr>
          <p:cNvSpPr/>
          <p:nvPr/>
        </p:nvSpPr>
        <p:spPr>
          <a:xfrm>
            <a:off x="5839934" y="4983183"/>
            <a:ext cx="4673600" cy="6086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07E5FBF5-5CC1-4FB7-B3B8-D5AC8C8CCA90}"/>
              </a:ext>
            </a:extLst>
          </p:cNvPr>
          <p:cNvSpPr txBox="1"/>
          <p:nvPr/>
        </p:nvSpPr>
        <p:spPr>
          <a:xfrm>
            <a:off x="567816" y="332035"/>
            <a:ext cx="27198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50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AQP</a:t>
            </a:r>
            <a:endParaRPr lang="en-GB" sz="5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xmlns="" id="{5348BD9B-8CA7-47F3-A916-39301924577E}"/>
              </a:ext>
            </a:extLst>
          </p:cNvPr>
          <p:cNvSpPr/>
          <p:nvPr/>
        </p:nvSpPr>
        <p:spPr>
          <a:xfrm rot="15300000" flipH="1">
            <a:off x="3955146" y="1316093"/>
            <a:ext cx="4281705" cy="4281705"/>
          </a:xfrm>
          <a:prstGeom prst="blockArc">
            <a:avLst>
              <a:gd name="adj1" fmla="val 9123518"/>
              <a:gd name="adj2" fmla="val 21023171"/>
              <a:gd name="adj3" fmla="val 1442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82F39"/>
              </a:solidFill>
            </a:endParaRPr>
          </a:p>
        </p:txBody>
      </p:sp>
      <p:sp>
        <p:nvSpPr>
          <p:cNvPr id="7" name="Arrow: Circular 6">
            <a:extLst>
              <a:ext uri="{FF2B5EF4-FFF2-40B4-BE49-F238E27FC236}">
                <a16:creationId xmlns:a16="http://schemas.microsoft.com/office/drawing/2014/main" xmlns="" id="{B3CC4F49-603B-43BE-9F28-FB3E297ABE62}"/>
              </a:ext>
            </a:extLst>
          </p:cNvPr>
          <p:cNvSpPr/>
          <p:nvPr/>
        </p:nvSpPr>
        <p:spPr>
          <a:xfrm rot="5232764" flipH="1">
            <a:off x="3654587" y="1015534"/>
            <a:ext cx="4882826" cy="4882826"/>
          </a:xfrm>
          <a:prstGeom prst="circularArrow">
            <a:avLst>
              <a:gd name="adj1" fmla="val 12500"/>
              <a:gd name="adj2" fmla="val 1097609"/>
              <a:gd name="adj3" fmla="val 20457681"/>
              <a:gd name="adj4" fmla="val 10800000"/>
              <a:gd name="adj5" fmla="val 125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82F39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B6D186D-2AA8-4752-AD62-E026E3B815C0}"/>
              </a:ext>
            </a:extLst>
          </p:cNvPr>
          <p:cNvSpPr/>
          <p:nvPr/>
        </p:nvSpPr>
        <p:spPr>
          <a:xfrm>
            <a:off x="-4" y="4983183"/>
            <a:ext cx="6200971" cy="6086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xmlns="" id="{0C3D4773-E057-4325-8B1D-C277308E2CA9}"/>
              </a:ext>
            </a:extLst>
          </p:cNvPr>
          <p:cNvSpPr/>
          <p:nvPr/>
        </p:nvSpPr>
        <p:spPr>
          <a:xfrm rot="13500000">
            <a:off x="9951720" y="4832865"/>
            <a:ext cx="909320" cy="90932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0E976C4A-2116-489E-82C9-932749A1858C}"/>
              </a:ext>
            </a:extLst>
          </p:cNvPr>
          <p:cNvGrpSpPr/>
          <p:nvPr/>
        </p:nvGrpSpPr>
        <p:grpSpPr>
          <a:xfrm>
            <a:off x="5448684" y="2460401"/>
            <a:ext cx="1504566" cy="1937198"/>
            <a:chOff x="2050732" y="1266266"/>
            <a:chExt cx="3359467" cy="4325468"/>
          </a:xfrm>
          <a:solidFill>
            <a:schemeClr val="tx1"/>
          </a:solidFill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D584D88C-EEDA-4F3F-B2EC-FE2D08CB334A}"/>
                </a:ext>
              </a:extLst>
            </p:cNvPr>
            <p:cNvGrpSpPr/>
            <p:nvPr/>
          </p:nvGrpSpPr>
          <p:grpSpPr>
            <a:xfrm>
              <a:off x="2050732" y="1266266"/>
              <a:ext cx="3359467" cy="4325468"/>
              <a:chOff x="5230813" y="2312988"/>
              <a:chExt cx="1733550" cy="2232025"/>
            </a:xfrm>
            <a:grpFill/>
          </p:grpSpPr>
          <p:sp>
            <p:nvSpPr>
              <p:cNvPr id="80" name="Freeform 6">
                <a:extLst>
                  <a:ext uri="{FF2B5EF4-FFF2-40B4-BE49-F238E27FC236}">
                    <a16:creationId xmlns:a16="http://schemas.microsoft.com/office/drawing/2014/main" xmlns="" id="{59E9C4D4-CC29-4D87-ACC8-0C249B9C8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513" y="4191001"/>
                <a:ext cx="41275" cy="60325"/>
              </a:xfrm>
              <a:custGeom>
                <a:avLst/>
                <a:gdLst>
                  <a:gd name="T0" fmla="*/ 0 w 13"/>
                  <a:gd name="T1" fmla="*/ 3 h 19"/>
                  <a:gd name="T2" fmla="*/ 4 w 13"/>
                  <a:gd name="T3" fmla="*/ 0 h 19"/>
                  <a:gd name="T4" fmla="*/ 10 w 13"/>
                  <a:gd name="T5" fmla="*/ 5 h 19"/>
                  <a:gd name="T6" fmla="*/ 5 w 13"/>
                  <a:gd name="T7" fmla="*/ 18 h 19"/>
                  <a:gd name="T8" fmla="*/ 0 w 13"/>
                  <a:gd name="T9" fmla="*/ 15 h 19"/>
                  <a:gd name="T10" fmla="*/ 0 w 13"/>
                  <a:gd name="T1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9">
                    <a:moveTo>
                      <a:pt x="0" y="3"/>
                    </a:moveTo>
                    <a:cubicBezTo>
                      <a:pt x="2" y="2"/>
                      <a:pt x="3" y="1"/>
                      <a:pt x="4" y="0"/>
                    </a:cubicBezTo>
                    <a:cubicBezTo>
                      <a:pt x="6" y="2"/>
                      <a:pt x="8" y="3"/>
                      <a:pt x="10" y="5"/>
                    </a:cubicBezTo>
                    <a:cubicBezTo>
                      <a:pt x="13" y="10"/>
                      <a:pt x="11" y="17"/>
                      <a:pt x="5" y="18"/>
                    </a:cubicBezTo>
                    <a:cubicBezTo>
                      <a:pt x="4" y="19"/>
                      <a:pt x="2" y="17"/>
                      <a:pt x="0" y="15"/>
                    </a:cubicBezTo>
                    <a:cubicBezTo>
                      <a:pt x="7" y="11"/>
                      <a:pt x="5" y="7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81" name="Freeform 7">
                <a:extLst>
                  <a:ext uri="{FF2B5EF4-FFF2-40B4-BE49-F238E27FC236}">
                    <a16:creationId xmlns:a16="http://schemas.microsoft.com/office/drawing/2014/main" xmlns="" id="{01D0E7E2-90A7-480E-BFD2-D283AF237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5426" y="2944813"/>
                <a:ext cx="28575" cy="34925"/>
              </a:xfrm>
              <a:custGeom>
                <a:avLst/>
                <a:gdLst>
                  <a:gd name="T0" fmla="*/ 0 w 9"/>
                  <a:gd name="T1" fmla="*/ 10 h 11"/>
                  <a:gd name="T2" fmla="*/ 2 w 9"/>
                  <a:gd name="T3" fmla="*/ 1 h 11"/>
                  <a:gd name="T4" fmla="*/ 8 w 9"/>
                  <a:gd name="T5" fmla="*/ 1 h 11"/>
                  <a:gd name="T6" fmla="*/ 9 w 9"/>
                  <a:gd name="T7" fmla="*/ 3 h 11"/>
                  <a:gd name="T8" fmla="*/ 8 w 9"/>
                  <a:gd name="T9" fmla="*/ 4 h 11"/>
                  <a:gd name="T10" fmla="*/ 2 w 9"/>
                  <a:gd name="T11" fmla="*/ 11 h 11"/>
                  <a:gd name="T12" fmla="*/ 0 w 9"/>
                  <a:gd name="T1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0" y="10"/>
                    </a:moveTo>
                    <a:cubicBezTo>
                      <a:pt x="1" y="7"/>
                      <a:pt x="1" y="4"/>
                      <a:pt x="2" y="1"/>
                    </a:cubicBezTo>
                    <a:cubicBezTo>
                      <a:pt x="2" y="0"/>
                      <a:pt x="6" y="1"/>
                      <a:pt x="8" y="1"/>
                    </a:cubicBezTo>
                    <a:cubicBezTo>
                      <a:pt x="9" y="1"/>
                      <a:pt x="9" y="2"/>
                      <a:pt x="9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3" y="3"/>
                      <a:pt x="2" y="7"/>
                      <a:pt x="2" y="11"/>
                    </a:cubicBezTo>
                    <a:cubicBezTo>
                      <a:pt x="1" y="11"/>
                      <a:pt x="1" y="10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82" name="Freeform 8">
                <a:extLst>
                  <a:ext uri="{FF2B5EF4-FFF2-40B4-BE49-F238E27FC236}">
                    <a16:creationId xmlns:a16="http://schemas.microsoft.com/office/drawing/2014/main" xmlns="" id="{822373FC-4B4F-46D9-A0C9-6ADD0B56B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101" y="3649663"/>
                <a:ext cx="622300" cy="611188"/>
              </a:xfrm>
              <a:custGeom>
                <a:avLst/>
                <a:gdLst>
                  <a:gd name="T0" fmla="*/ 145 w 195"/>
                  <a:gd name="T1" fmla="*/ 111 h 192"/>
                  <a:gd name="T2" fmla="*/ 109 w 195"/>
                  <a:gd name="T3" fmla="*/ 179 h 192"/>
                  <a:gd name="T4" fmla="*/ 82 w 195"/>
                  <a:gd name="T5" fmla="*/ 183 h 192"/>
                  <a:gd name="T6" fmla="*/ 7 w 195"/>
                  <a:gd name="T7" fmla="*/ 107 h 192"/>
                  <a:gd name="T8" fmla="*/ 6 w 195"/>
                  <a:gd name="T9" fmla="*/ 84 h 192"/>
                  <a:gd name="T10" fmla="*/ 30 w 195"/>
                  <a:gd name="T11" fmla="*/ 85 h 192"/>
                  <a:gd name="T12" fmla="*/ 87 w 195"/>
                  <a:gd name="T13" fmla="*/ 142 h 192"/>
                  <a:gd name="T14" fmla="*/ 91 w 195"/>
                  <a:gd name="T15" fmla="*/ 146 h 192"/>
                  <a:gd name="T16" fmla="*/ 102 w 195"/>
                  <a:gd name="T17" fmla="*/ 124 h 192"/>
                  <a:gd name="T18" fmla="*/ 148 w 195"/>
                  <a:gd name="T19" fmla="*/ 39 h 192"/>
                  <a:gd name="T20" fmla="*/ 163 w 195"/>
                  <a:gd name="T21" fmla="*/ 11 h 192"/>
                  <a:gd name="T22" fmla="*/ 185 w 195"/>
                  <a:gd name="T23" fmla="*/ 3 h 192"/>
                  <a:gd name="T24" fmla="*/ 191 w 195"/>
                  <a:gd name="T25" fmla="*/ 26 h 192"/>
                  <a:gd name="T26" fmla="*/ 162 w 195"/>
                  <a:gd name="T27" fmla="*/ 79 h 192"/>
                  <a:gd name="T28" fmla="*/ 145 w 195"/>
                  <a:gd name="T29" fmla="*/ 11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5" h="192">
                    <a:moveTo>
                      <a:pt x="145" y="111"/>
                    </a:moveTo>
                    <a:cubicBezTo>
                      <a:pt x="133" y="134"/>
                      <a:pt x="121" y="157"/>
                      <a:pt x="109" y="179"/>
                    </a:cubicBezTo>
                    <a:cubicBezTo>
                      <a:pt x="103" y="190"/>
                      <a:pt x="91" y="192"/>
                      <a:pt x="82" y="183"/>
                    </a:cubicBezTo>
                    <a:cubicBezTo>
                      <a:pt x="57" y="158"/>
                      <a:pt x="32" y="132"/>
                      <a:pt x="7" y="107"/>
                    </a:cubicBezTo>
                    <a:cubicBezTo>
                      <a:pt x="0" y="100"/>
                      <a:pt x="1" y="89"/>
                      <a:pt x="6" y="84"/>
                    </a:cubicBezTo>
                    <a:cubicBezTo>
                      <a:pt x="13" y="77"/>
                      <a:pt x="23" y="78"/>
                      <a:pt x="30" y="85"/>
                    </a:cubicBezTo>
                    <a:cubicBezTo>
                      <a:pt x="49" y="104"/>
                      <a:pt x="68" y="123"/>
                      <a:pt x="87" y="142"/>
                    </a:cubicBezTo>
                    <a:cubicBezTo>
                      <a:pt x="88" y="143"/>
                      <a:pt x="89" y="144"/>
                      <a:pt x="91" y="146"/>
                    </a:cubicBezTo>
                    <a:cubicBezTo>
                      <a:pt x="95" y="138"/>
                      <a:pt x="98" y="131"/>
                      <a:pt x="102" y="124"/>
                    </a:cubicBezTo>
                    <a:cubicBezTo>
                      <a:pt x="117" y="96"/>
                      <a:pt x="132" y="68"/>
                      <a:pt x="148" y="39"/>
                    </a:cubicBezTo>
                    <a:cubicBezTo>
                      <a:pt x="153" y="30"/>
                      <a:pt x="158" y="20"/>
                      <a:pt x="163" y="11"/>
                    </a:cubicBezTo>
                    <a:cubicBezTo>
                      <a:pt x="168" y="1"/>
                      <a:pt x="178" y="0"/>
                      <a:pt x="185" y="3"/>
                    </a:cubicBezTo>
                    <a:cubicBezTo>
                      <a:pt x="193" y="7"/>
                      <a:pt x="195" y="18"/>
                      <a:pt x="191" y="26"/>
                    </a:cubicBezTo>
                    <a:cubicBezTo>
                      <a:pt x="182" y="44"/>
                      <a:pt x="172" y="62"/>
                      <a:pt x="162" y="79"/>
                    </a:cubicBezTo>
                    <a:cubicBezTo>
                      <a:pt x="161" y="82"/>
                      <a:pt x="149" y="105"/>
                      <a:pt x="145" y="1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282F39"/>
                  </a:solidFill>
                </a:endParaRPr>
              </a:p>
            </p:txBody>
          </p:sp>
          <p:sp>
            <p:nvSpPr>
              <p:cNvPr id="83" name="Freeform 9">
                <a:extLst>
                  <a:ext uri="{FF2B5EF4-FFF2-40B4-BE49-F238E27FC236}">
                    <a16:creationId xmlns:a16="http://schemas.microsoft.com/office/drawing/2014/main" xmlns="" id="{BA4AD97A-4FB9-405E-BAA6-70BFAC2C01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30813" y="2312988"/>
                <a:ext cx="1733550" cy="2232025"/>
              </a:xfrm>
              <a:custGeom>
                <a:avLst/>
                <a:gdLst>
                  <a:gd name="T0" fmla="*/ 519 w 543"/>
                  <a:gd name="T1" fmla="*/ 420 h 700"/>
                  <a:gd name="T2" fmla="*/ 452 w 543"/>
                  <a:gd name="T3" fmla="*/ 344 h 700"/>
                  <a:gd name="T4" fmla="*/ 451 w 543"/>
                  <a:gd name="T5" fmla="*/ 131 h 700"/>
                  <a:gd name="T6" fmla="*/ 353 w 543"/>
                  <a:gd name="T7" fmla="*/ 120 h 700"/>
                  <a:gd name="T8" fmla="*/ 350 w 543"/>
                  <a:gd name="T9" fmla="*/ 120 h 700"/>
                  <a:gd name="T10" fmla="*/ 347 w 543"/>
                  <a:gd name="T11" fmla="*/ 93 h 700"/>
                  <a:gd name="T12" fmla="*/ 309 w 543"/>
                  <a:gd name="T13" fmla="*/ 76 h 700"/>
                  <a:gd name="T14" fmla="*/ 273 w 543"/>
                  <a:gd name="T15" fmla="*/ 18 h 700"/>
                  <a:gd name="T16" fmla="*/ 261 w 543"/>
                  <a:gd name="T17" fmla="*/ 10 h 700"/>
                  <a:gd name="T18" fmla="*/ 234 w 543"/>
                  <a:gd name="T19" fmla="*/ 2 h 700"/>
                  <a:gd name="T20" fmla="*/ 231 w 543"/>
                  <a:gd name="T21" fmla="*/ 2 h 700"/>
                  <a:gd name="T22" fmla="*/ 150 w 543"/>
                  <a:gd name="T23" fmla="*/ 69 h 700"/>
                  <a:gd name="T24" fmla="*/ 123 w 543"/>
                  <a:gd name="T25" fmla="*/ 75 h 700"/>
                  <a:gd name="T26" fmla="*/ 105 w 543"/>
                  <a:gd name="T27" fmla="*/ 114 h 700"/>
                  <a:gd name="T28" fmla="*/ 18 w 543"/>
                  <a:gd name="T29" fmla="*/ 120 h 700"/>
                  <a:gd name="T30" fmla="*/ 0 w 543"/>
                  <a:gd name="T31" fmla="*/ 371 h 700"/>
                  <a:gd name="T32" fmla="*/ 0 w 543"/>
                  <a:gd name="T33" fmla="*/ 606 h 700"/>
                  <a:gd name="T34" fmla="*/ 0 w 543"/>
                  <a:gd name="T35" fmla="*/ 607 h 700"/>
                  <a:gd name="T36" fmla="*/ 19 w 543"/>
                  <a:gd name="T37" fmla="*/ 621 h 700"/>
                  <a:gd name="T38" fmla="*/ 206 w 543"/>
                  <a:gd name="T39" fmla="*/ 625 h 700"/>
                  <a:gd name="T40" fmla="*/ 321 w 543"/>
                  <a:gd name="T41" fmla="*/ 695 h 700"/>
                  <a:gd name="T42" fmla="*/ 478 w 543"/>
                  <a:gd name="T43" fmla="*/ 651 h 700"/>
                  <a:gd name="T44" fmla="*/ 538 w 543"/>
                  <a:gd name="T45" fmla="*/ 473 h 700"/>
                  <a:gd name="T46" fmla="*/ 215 w 543"/>
                  <a:gd name="T47" fmla="*/ 35 h 700"/>
                  <a:gd name="T48" fmla="*/ 255 w 543"/>
                  <a:gd name="T49" fmla="*/ 45 h 700"/>
                  <a:gd name="T50" fmla="*/ 261 w 543"/>
                  <a:gd name="T51" fmla="*/ 51 h 700"/>
                  <a:gd name="T52" fmla="*/ 271 w 543"/>
                  <a:gd name="T53" fmla="*/ 76 h 700"/>
                  <a:gd name="T54" fmla="*/ 181 w 543"/>
                  <a:gd name="T55" fmla="*/ 75 h 700"/>
                  <a:gd name="T56" fmla="*/ 137 w 543"/>
                  <a:gd name="T57" fmla="*/ 107 h 700"/>
                  <a:gd name="T58" fmla="*/ 309 w 543"/>
                  <a:gd name="T59" fmla="*/ 108 h 700"/>
                  <a:gd name="T60" fmla="*/ 315 w 543"/>
                  <a:gd name="T61" fmla="*/ 160 h 700"/>
                  <a:gd name="T62" fmla="*/ 261 w 543"/>
                  <a:gd name="T63" fmla="*/ 166 h 700"/>
                  <a:gd name="T64" fmla="*/ 136 w 543"/>
                  <a:gd name="T65" fmla="*/ 160 h 700"/>
                  <a:gd name="T66" fmla="*/ 183 w 543"/>
                  <a:gd name="T67" fmla="*/ 588 h 700"/>
                  <a:gd name="T68" fmla="*/ 32 w 543"/>
                  <a:gd name="T69" fmla="*/ 290 h 700"/>
                  <a:gd name="T70" fmla="*/ 38 w 543"/>
                  <a:gd name="T71" fmla="*/ 152 h 700"/>
                  <a:gd name="T72" fmla="*/ 105 w 543"/>
                  <a:gd name="T73" fmla="*/ 158 h 700"/>
                  <a:gd name="T74" fmla="*/ 123 w 543"/>
                  <a:gd name="T75" fmla="*/ 197 h 700"/>
                  <a:gd name="T76" fmla="*/ 329 w 543"/>
                  <a:gd name="T77" fmla="*/ 197 h 700"/>
                  <a:gd name="T78" fmla="*/ 347 w 543"/>
                  <a:gd name="T79" fmla="*/ 158 h 700"/>
                  <a:gd name="T80" fmla="*/ 382 w 543"/>
                  <a:gd name="T81" fmla="*/ 152 h 700"/>
                  <a:gd name="T82" fmla="*/ 420 w 543"/>
                  <a:gd name="T83" fmla="*/ 157 h 700"/>
                  <a:gd name="T84" fmla="*/ 420 w 543"/>
                  <a:gd name="T85" fmla="*/ 327 h 700"/>
                  <a:gd name="T86" fmla="*/ 404 w 543"/>
                  <a:gd name="T87" fmla="*/ 329 h 700"/>
                  <a:gd name="T88" fmla="*/ 276 w 543"/>
                  <a:gd name="T89" fmla="*/ 339 h 700"/>
                  <a:gd name="T90" fmla="*/ 175 w 543"/>
                  <a:gd name="T91" fmla="*/ 452 h 700"/>
                  <a:gd name="T92" fmla="*/ 507 w 543"/>
                  <a:gd name="T93" fmla="*/ 536 h 700"/>
                  <a:gd name="T94" fmla="*/ 391 w 543"/>
                  <a:gd name="T95" fmla="*/ 661 h 700"/>
                  <a:gd name="T96" fmla="*/ 282 w 543"/>
                  <a:gd name="T97" fmla="*/ 648 h 700"/>
                  <a:gd name="T98" fmla="*/ 211 w 543"/>
                  <a:gd name="T99" fmla="*/ 572 h 700"/>
                  <a:gd name="T100" fmla="*/ 278 w 543"/>
                  <a:gd name="T101" fmla="*/ 374 h 700"/>
                  <a:gd name="T102" fmla="*/ 481 w 543"/>
                  <a:gd name="T103" fmla="*/ 421 h 700"/>
                  <a:gd name="T104" fmla="*/ 507 w 543"/>
                  <a:gd name="T105" fmla="*/ 536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3" h="700">
                    <a:moveTo>
                      <a:pt x="538" y="473"/>
                    </a:moveTo>
                    <a:cubicBezTo>
                      <a:pt x="534" y="454"/>
                      <a:pt x="528" y="437"/>
                      <a:pt x="519" y="420"/>
                    </a:cubicBezTo>
                    <a:cubicBezTo>
                      <a:pt x="504" y="393"/>
                      <a:pt x="483" y="370"/>
                      <a:pt x="457" y="353"/>
                    </a:cubicBezTo>
                    <a:cubicBezTo>
                      <a:pt x="453" y="351"/>
                      <a:pt x="452" y="348"/>
                      <a:pt x="452" y="344"/>
                    </a:cubicBezTo>
                    <a:cubicBezTo>
                      <a:pt x="452" y="276"/>
                      <a:pt x="452" y="208"/>
                      <a:pt x="452" y="140"/>
                    </a:cubicBezTo>
                    <a:cubicBezTo>
                      <a:pt x="452" y="137"/>
                      <a:pt x="452" y="134"/>
                      <a:pt x="451" y="131"/>
                    </a:cubicBezTo>
                    <a:cubicBezTo>
                      <a:pt x="448" y="123"/>
                      <a:pt x="442" y="120"/>
                      <a:pt x="434" y="120"/>
                    </a:cubicBezTo>
                    <a:cubicBezTo>
                      <a:pt x="407" y="120"/>
                      <a:pt x="380" y="120"/>
                      <a:pt x="353" y="120"/>
                    </a:cubicBezTo>
                    <a:cubicBezTo>
                      <a:pt x="352" y="120"/>
                      <a:pt x="351" y="120"/>
                      <a:pt x="350" y="120"/>
                    </a:cubicBezTo>
                    <a:cubicBezTo>
                      <a:pt x="350" y="120"/>
                      <a:pt x="350" y="120"/>
                      <a:pt x="350" y="120"/>
                    </a:cubicBezTo>
                    <a:cubicBezTo>
                      <a:pt x="347" y="120"/>
                      <a:pt x="347" y="119"/>
                      <a:pt x="347" y="114"/>
                    </a:cubicBezTo>
                    <a:cubicBezTo>
                      <a:pt x="347" y="107"/>
                      <a:pt x="347" y="100"/>
                      <a:pt x="347" y="93"/>
                    </a:cubicBezTo>
                    <a:cubicBezTo>
                      <a:pt x="347" y="81"/>
                      <a:pt x="341" y="76"/>
                      <a:pt x="329" y="76"/>
                    </a:cubicBezTo>
                    <a:cubicBezTo>
                      <a:pt x="322" y="75"/>
                      <a:pt x="316" y="75"/>
                      <a:pt x="309" y="76"/>
                    </a:cubicBezTo>
                    <a:cubicBezTo>
                      <a:pt x="304" y="76"/>
                      <a:pt x="303" y="74"/>
                      <a:pt x="302" y="69"/>
                    </a:cubicBezTo>
                    <a:cubicBezTo>
                      <a:pt x="300" y="48"/>
                      <a:pt x="290" y="31"/>
                      <a:pt x="273" y="18"/>
                    </a:cubicBezTo>
                    <a:cubicBezTo>
                      <a:pt x="269" y="15"/>
                      <a:pt x="265" y="13"/>
                      <a:pt x="261" y="10"/>
                    </a:cubicBezTo>
                    <a:cubicBezTo>
                      <a:pt x="261" y="10"/>
                      <a:pt x="261" y="10"/>
                      <a:pt x="261" y="10"/>
                    </a:cubicBezTo>
                    <a:cubicBezTo>
                      <a:pt x="259" y="9"/>
                      <a:pt x="257" y="8"/>
                      <a:pt x="255" y="8"/>
                    </a:cubicBezTo>
                    <a:cubicBezTo>
                      <a:pt x="249" y="5"/>
                      <a:pt x="242" y="3"/>
                      <a:pt x="234" y="2"/>
                    </a:cubicBezTo>
                    <a:cubicBezTo>
                      <a:pt x="233" y="2"/>
                      <a:pt x="232" y="2"/>
                      <a:pt x="231" y="2"/>
                    </a:cubicBezTo>
                    <a:cubicBezTo>
                      <a:pt x="231" y="2"/>
                      <a:pt x="231" y="2"/>
                      <a:pt x="231" y="2"/>
                    </a:cubicBezTo>
                    <a:cubicBezTo>
                      <a:pt x="212" y="0"/>
                      <a:pt x="194" y="6"/>
                      <a:pt x="179" y="18"/>
                    </a:cubicBezTo>
                    <a:cubicBezTo>
                      <a:pt x="162" y="31"/>
                      <a:pt x="152" y="48"/>
                      <a:pt x="150" y="69"/>
                    </a:cubicBezTo>
                    <a:cubicBezTo>
                      <a:pt x="149" y="74"/>
                      <a:pt x="148" y="76"/>
                      <a:pt x="143" y="75"/>
                    </a:cubicBezTo>
                    <a:cubicBezTo>
                      <a:pt x="136" y="75"/>
                      <a:pt x="129" y="75"/>
                      <a:pt x="123" y="75"/>
                    </a:cubicBezTo>
                    <a:cubicBezTo>
                      <a:pt x="111" y="75"/>
                      <a:pt x="105" y="81"/>
                      <a:pt x="105" y="93"/>
                    </a:cubicBezTo>
                    <a:cubicBezTo>
                      <a:pt x="105" y="100"/>
                      <a:pt x="105" y="107"/>
                      <a:pt x="105" y="114"/>
                    </a:cubicBezTo>
                    <a:cubicBezTo>
                      <a:pt x="105" y="120"/>
                      <a:pt x="105" y="120"/>
                      <a:pt x="98" y="120"/>
                    </a:cubicBezTo>
                    <a:cubicBezTo>
                      <a:pt x="72" y="120"/>
                      <a:pt x="45" y="121"/>
                      <a:pt x="18" y="120"/>
                    </a:cubicBezTo>
                    <a:cubicBezTo>
                      <a:pt x="7" y="120"/>
                      <a:pt x="0" y="127"/>
                      <a:pt x="0" y="139"/>
                    </a:cubicBezTo>
                    <a:cubicBezTo>
                      <a:pt x="0" y="216"/>
                      <a:pt x="0" y="293"/>
                      <a:pt x="0" y="371"/>
                    </a:cubicBezTo>
                    <a:cubicBezTo>
                      <a:pt x="0" y="448"/>
                      <a:pt x="0" y="526"/>
                      <a:pt x="0" y="603"/>
                    </a:cubicBezTo>
                    <a:cubicBezTo>
                      <a:pt x="0" y="604"/>
                      <a:pt x="0" y="605"/>
                      <a:pt x="0" y="606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1" y="609"/>
                      <a:pt x="1" y="610"/>
                      <a:pt x="1" y="611"/>
                    </a:cubicBezTo>
                    <a:cubicBezTo>
                      <a:pt x="4" y="619"/>
                      <a:pt x="11" y="621"/>
                      <a:pt x="19" y="621"/>
                    </a:cubicBezTo>
                    <a:cubicBezTo>
                      <a:pt x="78" y="621"/>
                      <a:pt x="138" y="621"/>
                      <a:pt x="197" y="621"/>
                    </a:cubicBezTo>
                    <a:cubicBezTo>
                      <a:pt x="201" y="621"/>
                      <a:pt x="203" y="622"/>
                      <a:pt x="206" y="625"/>
                    </a:cubicBezTo>
                    <a:cubicBezTo>
                      <a:pt x="216" y="636"/>
                      <a:pt x="226" y="647"/>
                      <a:pt x="237" y="657"/>
                    </a:cubicBezTo>
                    <a:cubicBezTo>
                      <a:pt x="261" y="677"/>
                      <a:pt x="290" y="689"/>
                      <a:pt x="321" y="695"/>
                    </a:cubicBezTo>
                    <a:cubicBezTo>
                      <a:pt x="350" y="700"/>
                      <a:pt x="378" y="698"/>
                      <a:pt x="406" y="690"/>
                    </a:cubicBezTo>
                    <a:cubicBezTo>
                      <a:pt x="433" y="682"/>
                      <a:pt x="457" y="669"/>
                      <a:pt x="478" y="651"/>
                    </a:cubicBezTo>
                    <a:cubicBezTo>
                      <a:pt x="511" y="621"/>
                      <a:pt x="532" y="584"/>
                      <a:pt x="539" y="540"/>
                    </a:cubicBezTo>
                    <a:cubicBezTo>
                      <a:pt x="543" y="518"/>
                      <a:pt x="542" y="495"/>
                      <a:pt x="538" y="473"/>
                    </a:cubicBezTo>
                    <a:close/>
                    <a:moveTo>
                      <a:pt x="197" y="44"/>
                    </a:moveTo>
                    <a:cubicBezTo>
                      <a:pt x="202" y="40"/>
                      <a:pt x="209" y="36"/>
                      <a:pt x="215" y="35"/>
                    </a:cubicBezTo>
                    <a:cubicBezTo>
                      <a:pt x="215" y="35"/>
                      <a:pt x="215" y="35"/>
                      <a:pt x="215" y="35"/>
                    </a:cubicBezTo>
                    <a:cubicBezTo>
                      <a:pt x="229" y="32"/>
                      <a:pt x="244" y="35"/>
                      <a:pt x="255" y="45"/>
                    </a:cubicBezTo>
                    <a:cubicBezTo>
                      <a:pt x="257" y="46"/>
                      <a:pt x="259" y="48"/>
                      <a:pt x="261" y="50"/>
                    </a:cubicBezTo>
                    <a:cubicBezTo>
                      <a:pt x="261" y="50"/>
                      <a:pt x="261" y="51"/>
                      <a:pt x="261" y="51"/>
                    </a:cubicBezTo>
                    <a:cubicBezTo>
                      <a:pt x="261" y="51"/>
                      <a:pt x="261" y="51"/>
                      <a:pt x="261" y="51"/>
                    </a:cubicBezTo>
                    <a:cubicBezTo>
                      <a:pt x="267" y="57"/>
                      <a:pt x="270" y="65"/>
                      <a:pt x="271" y="76"/>
                    </a:cubicBezTo>
                    <a:cubicBezTo>
                      <a:pt x="268" y="76"/>
                      <a:pt x="212" y="75"/>
                      <a:pt x="188" y="75"/>
                    </a:cubicBezTo>
                    <a:cubicBezTo>
                      <a:pt x="186" y="75"/>
                      <a:pt x="184" y="75"/>
                      <a:pt x="181" y="75"/>
                    </a:cubicBezTo>
                    <a:cubicBezTo>
                      <a:pt x="182" y="62"/>
                      <a:pt x="188" y="52"/>
                      <a:pt x="197" y="44"/>
                    </a:cubicBezTo>
                    <a:close/>
                    <a:moveTo>
                      <a:pt x="137" y="107"/>
                    </a:moveTo>
                    <a:cubicBezTo>
                      <a:pt x="139" y="107"/>
                      <a:pt x="141" y="107"/>
                      <a:pt x="142" y="107"/>
                    </a:cubicBezTo>
                    <a:cubicBezTo>
                      <a:pt x="167" y="107"/>
                      <a:pt x="278" y="108"/>
                      <a:pt x="309" y="108"/>
                    </a:cubicBezTo>
                    <a:cubicBezTo>
                      <a:pt x="311" y="108"/>
                      <a:pt x="313" y="108"/>
                      <a:pt x="315" y="108"/>
                    </a:cubicBezTo>
                    <a:cubicBezTo>
                      <a:pt x="315" y="110"/>
                      <a:pt x="315" y="145"/>
                      <a:pt x="315" y="160"/>
                    </a:cubicBezTo>
                    <a:cubicBezTo>
                      <a:pt x="315" y="165"/>
                      <a:pt x="314" y="166"/>
                      <a:pt x="310" y="166"/>
                    </a:cubicBezTo>
                    <a:cubicBezTo>
                      <a:pt x="293" y="166"/>
                      <a:pt x="261" y="166"/>
                      <a:pt x="261" y="166"/>
                    </a:cubicBezTo>
                    <a:cubicBezTo>
                      <a:pt x="221" y="165"/>
                      <a:pt x="182" y="165"/>
                      <a:pt x="142" y="166"/>
                    </a:cubicBezTo>
                    <a:cubicBezTo>
                      <a:pt x="138" y="166"/>
                      <a:pt x="136" y="165"/>
                      <a:pt x="136" y="160"/>
                    </a:cubicBezTo>
                    <a:cubicBezTo>
                      <a:pt x="137" y="144"/>
                      <a:pt x="137" y="123"/>
                      <a:pt x="137" y="107"/>
                    </a:cubicBezTo>
                    <a:close/>
                    <a:moveTo>
                      <a:pt x="183" y="588"/>
                    </a:moveTo>
                    <a:cubicBezTo>
                      <a:pt x="159" y="589"/>
                      <a:pt x="31" y="587"/>
                      <a:pt x="31" y="587"/>
                    </a:cubicBezTo>
                    <a:cubicBezTo>
                      <a:pt x="31" y="587"/>
                      <a:pt x="32" y="374"/>
                      <a:pt x="32" y="290"/>
                    </a:cubicBezTo>
                    <a:cubicBezTo>
                      <a:pt x="32" y="246"/>
                      <a:pt x="32" y="202"/>
                      <a:pt x="32" y="158"/>
                    </a:cubicBezTo>
                    <a:cubicBezTo>
                      <a:pt x="32" y="154"/>
                      <a:pt x="33" y="152"/>
                      <a:pt x="38" y="152"/>
                    </a:cubicBezTo>
                    <a:cubicBezTo>
                      <a:pt x="58" y="152"/>
                      <a:pt x="79" y="152"/>
                      <a:pt x="99" y="152"/>
                    </a:cubicBezTo>
                    <a:cubicBezTo>
                      <a:pt x="104" y="152"/>
                      <a:pt x="105" y="154"/>
                      <a:pt x="105" y="158"/>
                    </a:cubicBezTo>
                    <a:cubicBezTo>
                      <a:pt x="105" y="165"/>
                      <a:pt x="105" y="173"/>
                      <a:pt x="105" y="180"/>
                    </a:cubicBezTo>
                    <a:cubicBezTo>
                      <a:pt x="105" y="190"/>
                      <a:pt x="113" y="197"/>
                      <a:pt x="123" y="197"/>
                    </a:cubicBezTo>
                    <a:cubicBezTo>
                      <a:pt x="154" y="197"/>
                      <a:pt x="184" y="197"/>
                      <a:pt x="215" y="197"/>
                    </a:cubicBezTo>
                    <a:cubicBezTo>
                      <a:pt x="215" y="197"/>
                      <a:pt x="291" y="197"/>
                      <a:pt x="329" y="197"/>
                    </a:cubicBezTo>
                    <a:cubicBezTo>
                      <a:pt x="339" y="197"/>
                      <a:pt x="347" y="191"/>
                      <a:pt x="347" y="180"/>
                    </a:cubicBezTo>
                    <a:cubicBezTo>
                      <a:pt x="347" y="173"/>
                      <a:pt x="347" y="165"/>
                      <a:pt x="347" y="158"/>
                    </a:cubicBezTo>
                    <a:cubicBezTo>
                      <a:pt x="347" y="154"/>
                      <a:pt x="348" y="152"/>
                      <a:pt x="352" y="152"/>
                    </a:cubicBezTo>
                    <a:cubicBezTo>
                      <a:pt x="362" y="152"/>
                      <a:pt x="382" y="152"/>
                      <a:pt x="382" y="152"/>
                    </a:cubicBezTo>
                    <a:cubicBezTo>
                      <a:pt x="393" y="152"/>
                      <a:pt x="404" y="152"/>
                      <a:pt x="416" y="152"/>
                    </a:cubicBezTo>
                    <a:cubicBezTo>
                      <a:pt x="419" y="152"/>
                      <a:pt x="420" y="153"/>
                      <a:pt x="420" y="157"/>
                    </a:cubicBezTo>
                    <a:cubicBezTo>
                      <a:pt x="420" y="168"/>
                      <a:pt x="420" y="179"/>
                      <a:pt x="420" y="190"/>
                    </a:cubicBezTo>
                    <a:cubicBezTo>
                      <a:pt x="420" y="235"/>
                      <a:pt x="420" y="281"/>
                      <a:pt x="420" y="327"/>
                    </a:cubicBezTo>
                    <a:cubicBezTo>
                      <a:pt x="420" y="329"/>
                      <a:pt x="420" y="331"/>
                      <a:pt x="420" y="334"/>
                    </a:cubicBezTo>
                    <a:cubicBezTo>
                      <a:pt x="414" y="332"/>
                      <a:pt x="409" y="331"/>
                      <a:pt x="404" y="329"/>
                    </a:cubicBezTo>
                    <a:cubicBezTo>
                      <a:pt x="378" y="321"/>
                      <a:pt x="351" y="321"/>
                      <a:pt x="324" y="324"/>
                    </a:cubicBezTo>
                    <a:cubicBezTo>
                      <a:pt x="308" y="327"/>
                      <a:pt x="292" y="332"/>
                      <a:pt x="276" y="339"/>
                    </a:cubicBezTo>
                    <a:cubicBezTo>
                      <a:pt x="275" y="339"/>
                      <a:pt x="261" y="346"/>
                      <a:pt x="261" y="346"/>
                    </a:cubicBezTo>
                    <a:cubicBezTo>
                      <a:pt x="220" y="371"/>
                      <a:pt x="190" y="406"/>
                      <a:pt x="175" y="452"/>
                    </a:cubicBezTo>
                    <a:cubicBezTo>
                      <a:pt x="160" y="498"/>
                      <a:pt x="164" y="544"/>
                      <a:pt x="183" y="588"/>
                    </a:cubicBezTo>
                    <a:close/>
                    <a:moveTo>
                      <a:pt x="507" y="536"/>
                    </a:moveTo>
                    <a:cubicBezTo>
                      <a:pt x="501" y="572"/>
                      <a:pt x="484" y="603"/>
                      <a:pt x="456" y="627"/>
                    </a:cubicBezTo>
                    <a:cubicBezTo>
                      <a:pt x="437" y="644"/>
                      <a:pt x="415" y="655"/>
                      <a:pt x="391" y="661"/>
                    </a:cubicBezTo>
                    <a:cubicBezTo>
                      <a:pt x="376" y="665"/>
                      <a:pt x="361" y="666"/>
                      <a:pt x="346" y="666"/>
                    </a:cubicBezTo>
                    <a:cubicBezTo>
                      <a:pt x="324" y="665"/>
                      <a:pt x="302" y="659"/>
                      <a:pt x="282" y="648"/>
                    </a:cubicBezTo>
                    <a:cubicBezTo>
                      <a:pt x="280" y="647"/>
                      <a:pt x="270" y="641"/>
                      <a:pt x="268" y="640"/>
                    </a:cubicBezTo>
                    <a:cubicBezTo>
                      <a:pt x="242" y="623"/>
                      <a:pt x="224" y="600"/>
                      <a:pt x="211" y="572"/>
                    </a:cubicBezTo>
                    <a:cubicBezTo>
                      <a:pt x="198" y="544"/>
                      <a:pt x="195" y="514"/>
                      <a:pt x="200" y="484"/>
                    </a:cubicBezTo>
                    <a:cubicBezTo>
                      <a:pt x="209" y="435"/>
                      <a:pt x="235" y="398"/>
                      <a:pt x="278" y="374"/>
                    </a:cubicBezTo>
                    <a:cubicBezTo>
                      <a:pt x="304" y="359"/>
                      <a:pt x="331" y="352"/>
                      <a:pt x="360" y="354"/>
                    </a:cubicBezTo>
                    <a:cubicBezTo>
                      <a:pt x="411" y="357"/>
                      <a:pt x="452" y="379"/>
                      <a:pt x="481" y="421"/>
                    </a:cubicBezTo>
                    <a:cubicBezTo>
                      <a:pt x="493" y="437"/>
                      <a:pt x="501" y="455"/>
                      <a:pt x="506" y="475"/>
                    </a:cubicBezTo>
                    <a:cubicBezTo>
                      <a:pt x="510" y="495"/>
                      <a:pt x="511" y="515"/>
                      <a:pt x="507" y="5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82F39"/>
                  </a:solidFill>
                </a:endParaRPr>
              </a:p>
            </p:txBody>
          </p:sp>
        </p:grp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397B2A84-152D-485B-A0D4-C2A77FCC7E84}"/>
                </a:ext>
              </a:extLst>
            </p:cNvPr>
            <p:cNvCxnSpPr/>
            <p:nvPr/>
          </p:nvCxnSpPr>
          <p:spPr>
            <a:xfrm>
              <a:off x="2489200" y="2743200"/>
              <a:ext cx="185928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1DC127E8-902E-4799-A61E-453474FC8BCF}"/>
                </a:ext>
              </a:extLst>
            </p:cNvPr>
            <p:cNvCxnSpPr/>
            <p:nvPr/>
          </p:nvCxnSpPr>
          <p:spPr>
            <a:xfrm>
              <a:off x="2489200" y="3063240"/>
              <a:ext cx="185928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562C799C-299B-4556-8B46-2EC821C6B099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3383280"/>
              <a:ext cx="85344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BA1BD135-521E-40F3-A9E4-90DA688CA6C5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3693160"/>
              <a:ext cx="6350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A3B18BA5-0ECD-4F00-9B53-AB2107864625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013200"/>
              <a:ext cx="47752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DB205C68-0BF4-48FA-983F-8A92820A1A58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333240"/>
              <a:ext cx="42672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30427697-199B-4EE2-89C1-C7B062196C7F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638040"/>
              <a:ext cx="42672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01268DCA-023F-40F7-AA97-C5A132AD0BFC}"/>
              </a:ext>
            </a:extLst>
          </p:cNvPr>
          <p:cNvSpPr txBox="1"/>
          <p:nvPr/>
        </p:nvSpPr>
        <p:spPr>
          <a:xfrm>
            <a:off x="754156" y="2051630"/>
            <a:ext cx="253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500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Les bases de l’AQP déjà sont bien posées</a:t>
            </a:r>
            <a:r>
              <a:rPr lang="en-US" sz="1500" dirty="0">
                <a:solidFill>
                  <a:srgbClr val="282F39"/>
                </a:solidFill>
                <a:latin typeface="Open Sans" panose="020B0606030504020204" pitchFamily="34" charset="0"/>
              </a:rPr>
              <a:t> est désormais inscrit dans une démarche d’amélioration </a:t>
            </a:r>
            <a:r>
              <a:rPr lang="en-US" sz="1500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continue</a:t>
            </a:r>
            <a:endParaRPr lang="en-GB" sz="1500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59358F6F-5E1E-4731-9FF8-EEAFA716A6F4}"/>
              </a:ext>
            </a:extLst>
          </p:cNvPr>
          <p:cNvSpPr txBox="1"/>
          <p:nvPr/>
        </p:nvSpPr>
        <p:spPr>
          <a:xfrm>
            <a:off x="754156" y="1612542"/>
            <a:ext cx="19885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GB" sz="25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Point A</a:t>
            </a:r>
            <a:endParaRPr lang="en-GB" sz="25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15FB8C84-6348-4823-8F89-528B734197B1}"/>
              </a:ext>
            </a:extLst>
          </p:cNvPr>
          <p:cNvSpPr txBox="1"/>
          <p:nvPr/>
        </p:nvSpPr>
        <p:spPr>
          <a:xfrm>
            <a:off x="754156" y="3639130"/>
            <a:ext cx="242912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500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L’AQP du projet est désormais inscrit dans une démarche d’amélioration continue</a:t>
            </a:r>
            <a:endParaRPr lang="en-GB" sz="1500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4BB434A4-CF0F-427D-9A0A-C136B551BC24}"/>
              </a:ext>
            </a:extLst>
          </p:cNvPr>
          <p:cNvSpPr txBox="1"/>
          <p:nvPr/>
        </p:nvSpPr>
        <p:spPr>
          <a:xfrm>
            <a:off x="754156" y="3200042"/>
            <a:ext cx="19885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GB" sz="25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Point </a:t>
            </a:r>
            <a:r>
              <a:rPr lang="en-GB" sz="2500" b="1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492C39A2-1B6B-4866-9469-05E68261DC5F}"/>
              </a:ext>
            </a:extLst>
          </p:cNvPr>
          <p:cNvSpPr txBox="1"/>
          <p:nvPr/>
        </p:nvSpPr>
        <p:spPr>
          <a:xfrm>
            <a:off x="8793256" y="2051630"/>
            <a:ext cx="2533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500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Lenteur dans la révision des documents , point à améliorer</a:t>
            </a:r>
            <a:endParaRPr lang="en-GB" sz="1500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BD9BF24D-B42B-4DE7-A772-F2EA1F2014CA}"/>
              </a:ext>
            </a:extLst>
          </p:cNvPr>
          <p:cNvSpPr txBox="1"/>
          <p:nvPr/>
        </p:nvSpPr>
        <p:spPr>
          <a:xfrm>
            <a:off x="8793256" y="1612542"/>
            <a:ext cx="19885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GB" sz="2500" b="1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Phase C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2A1A51DB-D2C0-459E-8818-CBAE1941ED53}"/>
              </a:ext>
            </a:extLst>
          </p:cNvPr>
          <p:cNvSpPr txBox="1"/>
          <p:nvPr/>
        </p:nvSpPr>
        <p:spPr>
          <a:xfrm>
            <a:off x="8793256" y="3639130"/>
            <a:ext cx="25335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500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Temps consacrer au projet par les membres  à augmenter afin de boucler vite les activités </a:t>
            </a:r>
            <a:endParaRPr lang="en-GB" sz="1500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845895A3-17F3-46EA-ABD1-A2330AAC7E3D}"/>
              </a:ext>
            </a:extLst>
          </p:cNvPr>
          <p:cNvSpPr txBox="1"/>
          <p:nvPr/>
        </p:nvSpPr>
        <p:spPr>
          <a:xfrm>
            <a:off x="8793256" y="3200042"/>
            <a:ext cx="19885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GB" sz="2500" b="1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Phase D</a:t>
            </a:r>
          </a:p>
        </p:txBody>
      </p:sp>
    </p:spTree>
    <p:extLst>
      <p:ext uri="{BB962C8B-B14F-4D97-AF65-F5344CB8AC3E}">
        <p14:creationId xmlns:p14="http://schemas.microsoft.com/office/powerpoint/2010/main" val="87577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B0A9C50-B290-4C30-A65A-9D7AB111D154}"/>
              </a:ext>
            </a:extLst>
          </p:cNvPr>
          <p:cNvSpPr txBox="1"/>
          <p:nvPr/>
        </p:nvSpPr>
        <p:spPr>
          <a:xfrm>
            <a:off x="817331" y="922011"/>
            <a:ext cx="10409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60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Merci pour votre attention</a:t>
            </a:r>
            <a:endParaRPr lang="en-GB" sz="6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3873153" y="4134057"/>
            <a:ext cx="1300488" cy="1764701"/>
            <a:chOff x="3873153" y="4134057"/>
            <a:chExt cx="1300488" cy="1764701"/>
          </a:xfrm>
        </p:grpSpPr>
        <p:sp>
          <p:nvSpPr>
            <p:cNvPr id="80" name="Oval 79"/>
            <p:cNvSpPr/>
            <p:nvPr/>
          </p:nvSpPr>
          <p:spPr>
            <a:xfrm>
              <a:off x="4165670" y="5810794"/>
              <a:ext cx="685096" cy="87964"/>
            </a:xfrm>
            <a:prstGeom prst="ellipse">
              <a:avLst/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873153" y="4134057"/>
              <a:ext cx="1300488" cy="1697413"/>
              <a:chOff x="927618" y="4011193"/>
              <a:chExt cx="952220" cy="124284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235463" y="4516279"/>
                <a:ext cx="325437" cy="737763"/>
                <a:chOff x="5800725" y="2520951"/>
                <a:chExt cx="606426" cy="898525"/>
              </a:xfrm>
            </p:grpSpPr>
            <p:sp>
              <p:nvSpPr>
                <p:cNvPr id="17" name="Freeform 11"/>
                <p:cNvSpPr>
                  <a:spLocks/>
                </p:cNvSpPr>
                <p:nvPr/>
              </p:nvSpPr>
              <p:spPr bwMode="auto">
                <a:xfrm>
                  <a:off x="5999163" y="2520951"/>
                  <a:ext cx="165100" cy="898525"/>
                </a:xfrm>
                <a:custGeom>
                  <a:avLst/>
                  <a:gdLst>
                    <a:gd name="T0" fmla="*/ 0 w 104"/>
                    <a:gd name="T1" fmla="*/ 566 h 566"/>
                    <a:gd name="T2" fmla="*/ 30 w 104"/>
                    <a:gd name="T3" fmla="*/ 0 h 566"/>
                    <a:gd name="T4" fmla="*/ 78 w 104"/>
                    <a:gd name="T5" fmla="*/ 0 h 566"/>
                    <a:gd name="T6" fmla="*/ 104 w 104"/>
                    <a:gd name="T7" fmla="*/ 566 h 566"/>
                    <a:gd name="T8" fmla="*/ 0 w 104"/>
                    <a:gd name="T9" fmla="*/ 566 h 5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566">
                      <a:moveTo>
                        <a:pt x="0" y="566"/>
                      </a:moveTo>
                      <a:lnTo>
                        <a:pt x="30" y="0"/>
                      </a:lnTo>
                      <a:lnTo>
                        <a:pt x="78" y="0"/>
                      </a:lnTo>
                      <a:lnTo>
                        <a:pt x="104" y="566"/>
                      </a:lnTo>
                      <a:lnTo>
                        <a:pt x="0" y="566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282F39"/>
                    </a:solidFill>
                  </a:endParaRPr>
                </a:p>
              </p:txBody>
            </p:sp>
            <p:sp>
              <p:nvSpPr>
                <p:cNvPr id="19" name="Freeform 13"/>
                <p:cNvSpPr>
                  <a:spLocks/>
                </p:cNvSpPr>
                <p:nvPr/>
              </p:nvSpPr>
              <p:spPr bwMode="auto">
                <a:xfrm>
                  <a:off x="5800725" y="2716213"/>
                  <a:ext cx="319088" cy="323850"/>
                </a:xfrm>
                <a:custGeom>
                  <a:avLst/>
                  <a:gdLst>
                    <a:gd name="T0" fmla="*/ 161 w 201"/>
                    <a:gd name="T1" fmla="*/ 204 h 204"/>
                    <a:gd name="T2" fmla="*/ 0 w 201"/>
                    <a:gd name="T3" fmla="*/ 18 h 204"/>
                    <a:gd name="T4" fmla="*/ 18 w 201"/>
                    <a:gd name="T5" fmla="*/ 0 h 204"/>
                    <a:gd name="T6" fmla="*/ 201 w 201"/>
                    <a:gd name="T7" fmla="*/ 166 h 204"/>
                    <a:gd name="T8" fmla="*/ 161 w 201"/>
                    <a:gd name="T9" fmla="*/ 204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1" h="204">
                      <a:moveTo>
                        <a:pt x="161" y="204"/>
                      </a:moveTo>
                      <a:lnTo>
                        <a:pt x="0" y="18"/>
                      </a:lnTo>
                      <a:lnTo>
                        <a:pt x="18" y="0"/>
                      </a:lnTo>
                      <a:lnTo>
                        <a:pt x="201" y="166"/>
                      </a:lnTo>
                      <a:lnTo>
                        <a:pt x="161" y="204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282F39"/>
                    </a:solidFill>
                  </a:endParaRPr>
                </a:p>
              </p:txBody>
            </p:sp>
            <p:sp>
              <p:nvSpPr>
                <p:cNvPr id="20" name="Freeform 15"/>
                <p:cNvSpPr>
                  <a:spLocks/>
                </p:cNvSpPr>
                <p:nvPr/>
              </p:nvSpPr>
              <p:spPr bwMode="auto">
                <a:xfrm>
                  <a:off x="6072188" y="2767013"/>
                  <a:ext cx="334963" cy="311150"/>
                </a:xfrm>
                <a:custGeom>
                  <a:avLst/>
                  <a:gdLst>
                    <a:gd name="T0" fmla="*/ 0 w 211"/>
                    <a:gd name="T1" fmla="*/ 152 h 196"/>
                    <a:gd name="T2" fmla="*/ 193 w 211"/>
                    <a:gd name="T3" fmla="*/ 0 h 196"/>
                    <a:gd name="T4" fmla="*/ 211 w 211"/>
                    <a:gd name="T5" fmla="*/ 20 h 196"/>
                    <a:gd name="T6" fmla="*/ 40 w 211"/>
                    <a:gd name="T7" fmla="*/ 196 h 196"/>
                    <a:gd name="T8" fmla="*/ 0 w 211"/>
                    <a:gd name="T9" fmla="*/ 152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1" h="196">
                      <a:moveTo>
                        <a:pt x="0" y="152"/>
                      </a:moveTo>
                      <a:lnTo>
                        <a:pt x="193" y="0"/>
                      </a:lnTo>
                      <a:lnTo>
                        <a:pt x="211" y="20"/>
                      </a:lnTo>
                      <a:lnTo>
                        <a:pt x="40" y="196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282F39"/>
                    </a:solidFill>
                  </a:endParaRPr>
                </a:p>
              </p:txBody>
            </p:sp>
          </p:grpSp>
          <p:sp>
            <p:nvSpPr>
              <p:cNvPr id="12" name="Oval 5"/>
              <p:cNvSpPr>
                <a:spLocks noChangeArrowheads="1"/>
              </p:cNvSpPr>
              <p:nvPr/>
            </p:nvSpPr>
            <p:spPr bwMode="auto">
              <a:xfrm>
                <a:off x="927618" y="4260163"/>
                <a:ext cx="527050" cy="528638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3" name="Oval 6"/>
              <p:cNvSpPr>
                <a:spLocks noChangeArrowheads="1"/>
              </p:cNvSpPr>
              <p:nvPr/>
            </p:nvSpPr>
            <p:spPr bwMode="auto">
              <a:xfrm>
                <a:off x="1186246" y="4011193"/>
                <a:ext cx="527050" cy="52546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4" name="Oval 7"/>
              <p:cNvSpPr>
                <a:spLocks noChangeArrowheads="1"/>
              </p:cNvSpPr>
              <p:nvPr/>
            </p:nvSpPr>
            <p:spPr bwMode="auto">
              <a:xfrm>
                <a:off x="1349613" y="4287996"/>
                <a:ext cx="530225" cy="52546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82F39"/>
                  </a:solidFill>
                </a:endParaRPr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5393013" y="3664118"/>
            <a:ext cx="1544378" cy="2257152"/>
            <a:chOff x="5393013" y="3664118"/>
            <a:chExt cx="1544378" cy="2257152"/>
          </a:xfrm>
        </p:grpSpPr>
        <p:sp>
          <p:nvSpPr>
            <p:cNvPr id="79" name="Oval 78"/>
            <p:cNvSpPr/>
            <p:nvPr/>
          </p:nvSpPr>
          <p:spPr>
            <a:xfrm>
              <a:off x="5628639" y="5788281"/>
              <a:ext cx="1035757" cy="132989"/>
            </a:xfrm>
            <a:prstGeom prst="ellipse">
              <a:avLst/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393013" y="3664118"/>
              <a:ext cx="1544378" cy="2167351"/>
              <a:chOff x="2388077" y="3311504"/>
              <a:chExt cx="1130796" cy="1586938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2730727" y="3983119"/>
                <a:ext cx="447739" cy="915323"/>
                <a:chOff x="5514975" y="3346451"/>
                <a:chExt cx="606426" cy="898525"/>
              </a:xfrm>
            </p:grpSpPr>
            <p:sp>
              <p:nvSpPr>
                <p:cNvPr id="29" name="Freeform 11"/>
                <p:cNvSpPr>
                  <a:spLocks/>
                </p:cNvSpPr>
                <p:nvPr/>
              </p:nvSpPr>
              <p:spPr bwMode="auto">
                <a:xfrm>
                  <a:off x="5713413" y="3346451"/>
                  <a:ext cx="165100" cy="898525"/>
                </a:xfrm>
                <a:custGeom>
                  <a:avLst/>
                  <a:gdLst>
                    <a:gd name="T0" fmla="*/ 0 w 104"/>
                    <a:gd name="T1" fmla="*/ 566 h 566"/>
                    <a:gd name="T2" fmla="*/ 30 w 104"/>
                    <a:gd name="T3" fmla="*/ 0 h 566"/>
                    <a:gd name="T4" fmla="*/ 78 w 104"/>
                    <a:gd name="T5" fmla="*/ 0 h 566"/>
                    <a:gd name="T6" fmla="*/ 104 w 104"/>
                    <a:gd name="T7" fmla="*/ 566 h 566"/>
                    <a:gd name="T8" fmla="*/ 0 w 104"/>
                    <a:gd name="T9" fmla="*/ 566 h 5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566">
                      <a:moveTo>
                        <a:pt x="0" y="566"/>
                      </a:moveTo>
                      <a:lnTo>
                        <a:pt x="30" y="0"/>
                      </a:lnTo>
                      <a:lnTo>
                        <a:pt x="78" y="0"/>
                      </a:lnTo>
                      <a:lnTo>
                        <a:pt x="104" y="566"/>
                      </a:lnTo>
                      <a:lnTo>
                        <a:pt x="0" y="566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282F39"/>
                    </a:solidFill>
                  </a:endParaRPr>
                </a:p>
              </p:txBody>
            </p:sp>
            <p:sp>
              <p:nvSpPr>
                <p:cNvPr id="30" name="Freeform 13"/>
                <p:cNvSpPr>
                  <a:spLocks/>
                </p:cNvSpPr>
                <p:nvPr/>
              </p:nvSpPr>
              <p:spPr bwMode="auto">
                <a:xfrm>
                  <a:off x="5514975" y="3541713"/>
                  <a:ext cx="319088" cy="323850"/>
                </a:xfrm>
                <a:custGeom>
                  <a:avLst/>
                  <a:gdLst>
                    <a:gd name="T0" fmla="*/ 161 w 201"/>
                    <a:gd name="T1" fmla="*/ 204 h 204"/>
                    <a:gd name="T2" fmla="*/ 0 w 201"/>
                    <a:gd name="T3" fmla="*/ 18 h 204"/>
                    <a:gd name="T4" fmla="*/ 18 w 201"/>
                    <a:gd name="T5" fmla="*/ 0 h 204"/>
                    <a:gd name="T6" fmla="*/ 201 w 201"/>
                    <a:gd name="T7" fmla="*/ 166 h 204"/>
                    <a:gd name="T8" fmla="*/ 161 w 201"/>
                    <a:gd name="T9" fmla="*/ 204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1" h="204">
                      <a:moveTo>
                        <a:pt x="161" y="204"/>
                      </a:moveTo>
                      <a:lnTo>
                        <a:pt x="0" y="18"/>
                      </a:lnTo>
                      <a:lnTo>
                        <a:pt x="18" y="0"/>
                      </a:lnTo>
                      <a:lnTo>
                        <a:pt x="201" y="166"/>
                      </a:lnTo>
                      <a:lnTo>
                        <a:pt x="161" y="204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282F39"/>
                    </a:solidFill>
                  </a:endParaRPr>
                </a:p>
              </p:txBody>
            </p:sp>
            <p:sp>
              <p:nvSpPr>
                <p:cNvPr id="31" name="Freeform 15"/>
                <p:cNvSpPr>
                  <a:spLocks/>
                </p:cNvSpPr>
                <p:nvPr/>
              </p:nvSpPr>
              <p:spPr bwMode="auto">
                <a:xfrm>
                  <a:off x="5786438" y="3592513"/>
                  <a:ext cx="334963" cy="311150"/>
                </a:xfrm>
                <a:custGeom>
                  <a:avLst/>
                  <a:gdLst>
                    <a:gd name="T0" fmla="*/ 0 w 211"/>
                    <a:gd name="T1" fmla="*/ 152 h 196"/>
                    <a:gd name="T2" fmla="*/ 193 w 211"/>
                    <a:gd name="T3" fmla="*/ 0 h 196"/>
                    <a:gd name="T4" fmla="*/ 211 w 211"/>
                    <a:gd name="T5" fmla="*/ 20 h 196"/>
                    <a:gd name="T6" fmla="*/ 40 w 211"/>
                    <a:gd name="T7" fmla="*/ 196 h 196"/>
                    <a:gd name="T8" fmla="*/ 0 w 211"/>
                    <a:gd name="T9" fmla="*/ 152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1" h="196">
                      <a:moveTo>
                        <a:pt x="0" y="152"/>
                      </a:moveTo>
                      <a:lnTo>
                        <a:pt x="193" y="0"/>
                      </a:lnTo>
                      <a:lnTo>
                        <a:pt x="211" y="20"/>
                      </a:lnTo>
                      <a:lnTo>
                        <a:pt x="40" y="196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rgbClr val="282F39"/>
                    </a:solidFill>
                  </a:endParaRPr>
                </a:p>
              </p:txBody>
            </p:sp>
          </p:grpSp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2388077" y="3719813"/>
                <a:ext cx="596385" cy="59818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25" name="Oval 6"/>
              <p:cNvSpPr>
                <a:spLocks noChangeArrowheads="1"/>
              </p:cNvSpPr>
              <p:nvPr/>
            </p:nvSpPr>
            <p:spPr bwMode="auto">
              <a:xfrm>
                <a:off x="2507534" y="3311504"/>
                <a:ext cx="596385" cy="594589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26" name="Oval 7"/>
              <p:cNvSpPr>
                <a:spLocks noChangeArrowheads="1"/>
              </p:cNvSpPr>
              <p:nvPr/>
            </p:nvSpPr>
            <p:spPr bwMode="auto">
              <a:xfrm>
                <a:off x="2827732" y="3396683"/>
                <a:ext cx="599978" cy="594589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28" name="Oval 10"/>
              <p:cNvSpPr>
                <a:spLocks noChangeArrowheads="1"/>
              </p:cNvSpPr>
              <p:nvPr/>
            </p:nvSpPr>
            <p:spPr bwMode="auto">
              <a:xfrm>
                <a:off x="2918895" y="3762384"/>
                <a:ext cx="599978" cy="594589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82F39"/>
                  </a:solidFill>
                </a:endParaRPr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2792408" y="4777897"/>
            <a:ext cx="659619" cy="1095370"/>
            <a:chOff x="2792408" y="4777897"/>
            <a:chExt cx="659619" cy="1095370"/>
          </a:xfrm>
        </p:grpSpPr>
        <p:sp>
          <p:nvSpPr>
            <p:cNvPr id="81" name="Oval 80"/>
            <p:cNvSpPr/>
            <p:nvPr/>
          </p:nvSpPr>
          <p:spPr>
            <a:xfrm>
              <a:off x="2845892" y="5810794"/>
              <a:ext cx="486563" cy="62473"/>
            </a:xfrm>
            <a:prstGeom prst="ellipse">
              <a:avLst/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792408" y="4777897"/>
              <a:ext cx="659619" cy="1053574"/>
              <a:chOff x="1015154" y="3927049"/>
              <a:chExt cx="830802" cy="1326993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1235463" y="4516279"/>
                <a:ext cx="325437" cy="737763"/>
                <a:chOff x="5800725" y="2520951"/>
                <a:chExt cx="606426" cy="898525"/>
              </a:xfrm>
            </p:grpSpPr>
            <p:sp>
              <p:nvSpPr>
                <p:cNvPr id="56" name="Freeform 11"/>
                <p:cNvSpPr>
                  <a:spLocks/>
                </p:cNvSpPr>
                <p:nvPr/>
              </p:nvSpPr>
              <p:spPr bwMode="auto">
                <a:xfrm>
                  <a:off x="5999163" y="2520951"/>
                  <a:ext cx="165100" cy="898525"/>
                </a:xfrm>
                <a:custGeom>
                  <a:avLst/>
                  <a:gdLst>
                    <a:gd name="T0" fmla="*/ 0 w 104"/>
                    <a:gd name="T1" fmla="*/ 566 h 566"/>
                    <a:gd name="T2" fmla="*/ 30 w 104"/>
                    <a:gd name="T3" fmla="*/ 0 h 566"/>
                    <a:gd name="T4" fmla="*/ 78 w 104"/>
                    <a:gd name="T5" fmla="*/ 0 h 566"/>
                    <a:gd name="T6" fmla="*/ 104 w 104"/>
                    <a:gd name="T7" fmla="*/ 566 h 566"/>
                    <a:gd name="T8" fmla="*/ 0 w 104"/>
                    <a:gd name="T9" fmla="*/ 566 h 5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566">
                      <a:moveTo>
                        <a:pt x="0" y="566"/>
                      </a:moveTo>
                      <a:lnTo>
                        <a:pt x="30" y="0"/>
                      </a:lnTo>
                      <a:lnTo>
                        <a:pt x="78" y="0"/>
                      </a:lnTo>
                      <a:lnTo>
                        <a:pt x="104" y="566"/>
                      </a:lnTo>
                      <a:lnTo>
                        <a:pt x="0" y="566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282F39"/>
                    </a:solidFill>
                  </a:endParaRPr>
                </a:p>
              </p:txBody>
            </p:sp>
            <p:sp>
              <p:nvSpPr>
                <p:cNvPr id="57" name="Freeform 13"/>
                <p:cNvSpPr>
                  <a:spLocks/>
                </p:cNvSpPr>
                <p:nvPr/>
              </p:nvSpPr>
              <p:spPr bwMode="auto">
                <a:xfrm>
                  <a:off x="5800725" y="2716213"/>
                  <a:ext cx="319088" cy="323850"/>
                </a:xfrm>
                <a:custGeom>
                  <a:avLst/>
                  <a:gdLst>
                    <a:gd name="T0" fmla="*/ 161 w 201"/>
                    <a:gd name="T1" fmla="*/ 204 h 204"/>
                    <a:gd name="T2" fmla="*/ 0 w 201"/>
                    <a:gd name="T3" fmla="*/ 18 h 204"/>
                    <a:gd name="T4" fmla="*/ 18 w 201"/>
                    <a:gd name="T5" fmla="*/ 0 h 204"/>
                    <a:gd name="T6" fmla="*/ 201 w 201"/>
                    <a:gd name="T7" fmla="*/ 166 h 204"/>
                    <a:gd name="T8" fmla="*/ 161 w 201"/>
                    <a:gd name="T9" fmla="*/ 204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1" h="204">
                      <a:moveTo>
                        <a:pt x="161" y="204"/>
                      </a:moveTo>
                      <a:lnTo>
                        <a:pt x="0" y="18"/>
                      </a:lnTo>
                      <a:lnTo>
                        <a:pt x="18" y="0"/>
                      </a:lnTo>
                      <a:lnTo>
                        <a:pt x="201" y="166"/>
                      </a:lnTo>
                      <a:lnTo>
                        <a:pt x="161" y="204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282F39"/>
                    </a:solidFill>
                  </a:endParaRPr>
                </a:p>
              </p:txBody>
            </p:sp>
            <p:sp>
              <p:nvSpPr>
                <p:cNvPr id="58" name="Freeform 15"/>
                <p:cNvSpPr>
                  <a:spLocks/>
                </p:cNvSpPr>
                <p:nvPr/>
              </p:nvSpPr>
              <p:spPr bwMode="auto">
                <a:xfrm>
                  <a:off x="6072188" y="2767013"/>
                  <a:ext cx="334963" cy="311150"/>
                </a:xfrm>
                <a:custGeom>
                  <a:avLst/>
                  <a:gdLst>
                    <a:gd name="T0" fmla="*/ 0 w 211"/>
                    <a:gd name="T1" fmla="*/ 152 h 196"/>
                    <a:gd name="T2" fmla="*/ 193 w 211"/>
                    <a:gd name="T3" fmla="*/ 0 h 196"/>
                    <a:gd name="T4" fmla="*/ 211 w 211"/>
                    <a:gd name="T5" fmla="*/ 20 h 196"/>
                    <a:gd name="T6" fmla="*/ 40 w 211"/>
                    <a:gd name="T7" fmla="*/ 196 h 196"/>
                    <a:gd name="T8" fmla="*/ 0 w 211"/>
                    <a:gd name="T9" fmla="*/ 152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1" h="196">
                      <a:moveTo>
                        <a:pt x="0" y="152"/>
                      </a:moveTo>
                      <a:lnTo>
                        <a:pt x="193" y="0"/>
                      </a:lnTo>
                      <a:lnTo>
                        <a:pt x="211" y="20"/>
                      </a:lnTo>
                      <a:lnTo>
                        <a:pt x="40" y="196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282F39"/>
                    </a:solidFill>
                  </a:endParaRPr>
                </a:p>
              </p:txBody>
            </p:sp>
          </p:grpSp>
          <p:sp>
            <p:nvSpPr>
              <p:cNvPr id="55" name="Oval 7"/>
              <p:cNvSpPr>
                <a:spLocks noChangeArrowheads="1"/>
              </p:cNvSpPr>
              <p:nvPr/>
            </p:nvSpPr>
            <p:spPr bwMode="auto">
              <a:xfrm>
                <a:off x="1015154" y="3927049"/>
                <a:ext cx="830802" cy="82334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82F39"/>
                  </a:solidFill>
                </a:endParaRPr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7058512" y="2683976"/>
            <a:ext cx="2786527" cy="3237294"/>
            <a:chOff x="7058512" y="2683976"/>
            <a:chExt cx="2786527" cy="3237294"/>
          </a:xfrm>
        </p:grpSpPr>
        <p:sp>
          <p:nvSpPr>
            <p:cNvPr id="78" name="Oval 77"/>
            <p:cNvSpPr/>
            <p:nvPr/>
          </p:nvSpPr>
          <p:spPr>
            <a:xfrm>
              <a:off x="7752008" y="5788281"/>
              <a:ext cx="1399777" cy="132989"/>
            </a:xfrm>
            <a:prstGeom prst="ellipse">
              <a:avLst/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7058512" y="2683976"/>
              <a:ext cx="2786527" cy="3147494"/>
              <a:chOff x="5438775" y="1938338"/>
              <a:chExt cx="1311275" cy="1481138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5800725" y="2520951"/>
                <a:ext cx="606426" cy="898525"/>
                <a:chOff x="5800725" y="2520951"/>
                <a:chExt cx="606426" cy="898525"/>
              </a:xfrm>
            </p:grpSpPr>
            <p:sp>
              <p:nvSpPr>
                <p:cNvPr id="40" name="Freeform 11"/>
                <p:cNvSpPr>
                  <a:spLocks/>
                </p:cNvSpPr>
                <p:nvPr/>
              </p:nvSpPr>
              <p:spPr bwMode="auto">
                <a:xfrm>
                  <a:off x="5999163" y="2520951"/>
                  <a:ext cx="165100" cy="898525"/>
                </a:xfrm>
                <a:custGeom>
                  <a:avLst/>
                  <a:gdLst>
                    <a:gd name="T0" fmla="*/ 0 w 104"/>
                    <a:gd name="T1" fmla="*/ 566 h 566"/>
                    <a:gd name="T2" fmla="*/ 30 w 104"/>
                    <a:gd name="T3" fmla="*/ 0 h 566"/>
                    <a:gd name="T4" fmla="*/ 78 w 104"/>
                    <a:gd name="T5" fmla="*/ 0 h 566"/>
                    <a:gd name="T6" fmla="*/ 104 w 104"/>
                    <a:gd name="T7" fmla="*/ 566 h 566"/>
                    <a:gd name="T8" fmla="*/ 0 w 104"/>
                    <a:gd name="T9" fmla="*/ 566 h 5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566">
                      <a:moveTo>
                        <a:pt x="0" y="566"/>
                      </a:moveTo>
                      <a:lnTo>
                        <a:pt x="30" y="0"/>
                      </a:lnTo>
                      <a:lnTo>
                        <a:pt x="78" y="0"/>
                      </a:lnTo>
                      <a:lnTo>
                        <a:pt x="104" y="566"/>
                      </a:lnTo>
                      <a:lnTo>
                        <a:pt x="0" y="566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282F39"/>
                    </a:solidFill>
                  </a:endParaRPr>
                </a:p>
              </p:txBody>
            </p:sp>
            <p:sp>
              <p:nvSpPr>
                <p:cNvPr id="41" name="Freeform 13"/>
                <p:cNvSpPr>
                  <a:spLocks/>
                </p:cNvSpPr>
                <p:nvPr/>
              </p:nvSpPr>
              <p:spPr bwMode="auto">
                <a:xfrm>
                  <a:off x="5800725" y="2716213"/>
                  <a:ext cx="319088" cy="323850"/>
                </a:xfrm>
                <a:custGeom>
                  <a:avLst/>
                  <a:gdLst>
                    <a:gd name="T0" fmla="*/ 161 w 201"/>
                    <a:gd name="T1" fmla="*/ 204 h 204"/>
                    <a:gd name="T2" fmla="*/ 0 w 201"/>
                    <a:gd name="T3" fmla="*/ 18 h 204"/>
                    <a:gd name="T4" fmla="*/ 18 w 201"/>
                    <a:gd name="T5" fmla="*/ 0 h 204"/>
                    <a:gd name="T6" fmla="*/ 201 w 201"/>
                    <a:gd name="T7" fmla="*/ 166 h 204"/>
                    <a:gd name="T8" fmla="*/ 161 w 201"/>
                    <a:gd name="T9" fmla="*/ 204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1" h="204">
                      <a:moveTo>
                        <a:pt x="161" y="204"/>
                      </a:moveTo>
                      <a:lnTo>
                        <a:pt x="0" y="18"/>
                      </a:lnTo>
                      <a:lnTo>
                        <a:pt x="18" y="0"/>
                      </a:lnTo>
                      <a:lnTo>
                        <a:pt x="201" y="166"/>
                      </a:lnTo>
                      <a:lnTo>
                        <a:pt x="161" y="204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282F39"/>
                    </a:solidFill>
                  </a:endParaRPr>
                </a:p>
              </p:txBody>
            </p:sp>
            <p:sp>
              <p:nvSpPr>
                <p:cNvPr id="42" name="Freeform 15"/>
                <p:cNvSpPr>
                  <a:spLocks/>
                </p:cNvSpPr>
                <p:nvPr/>
              </p:nvSpPr>
              <p:spPr bwMode="auto">
                <a:xfrm>
                  <a:off x="6072188" y="2767013"/>
                  <a:ext cx="334963" cy="311150"/>
                </a:xfrm>
                <a:custGeom>
                  <a:avLst/>
                  <a:gdLst>
                    <a:gd name="T0" fmla="*/ 0 w 211"/>
                    <a:gd name="T1" fmla="*/ 152 h 196"/>
                    <a:gd name="T2" fmla="*/ 193 w 211"/>
                    <a:gd name="T3" fmla="*/ 0 h 196"/>
                    <a:gd name="T4" fmla="*/ 211 w 211"/>
                    <a:gd name="T5" fmla="*/ 20 h 196"/>
                    <a:gd name="T6" fmla="*/ 40 w 211"/>
                    <a:gd name="T7" fmla="*/ 196 h 196"/>
                    <a:gd name="T8" fmla="*/ 0 w 211"/>
                    <a:gd name="T9" fmla="*/ 152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1" h="196">
                      <a:moveTo>
                        <a:pt x="0" y="152"/>
                      </a:moveTo>
                      <a:lnTo>
                        <a:pt x="193" y="0"/>
                      </a:lnTo>
                      <a:lnTo>
                        <a:pt x="211" y="20"/>
                      </a:lnTo>
                      <a:lnTo>
                        <a:pt x="40" y="196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282F39"/>
                    </a:solidFill>
                  </a:endParaRPr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5438775" y="1938338"/>
                <a:ext cx="1311275" cy="939801"/>
                <a:chOff x="5438775" y="1938338"/>
                <a:chExt cx="1311275" cy="939801"/>
              </a:xfrm>
            </p:grpSpPr>
            <p:sp>
              <p:nvSpPr>
                <p:cNvPr id="35" name="Oval 5"/>
                <p:cNvSpPr>
                  <a:spLocks noChangeArrowheads="1"/>
                </p:cNvSpPr>
                <p:nvPr/>
              </p:nvSpPr>
              <p:spPr bwMode="auto">
                <a:xfrm>
                  <a:off x="5438775" y="2317751"/>
                  <a:ext cx="527050" cy="528638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282F39"/>
                    </a:solidFill>
                  </a:endParaRPr>
                </a:p>
              </p:txBody>
            </p:sp>
            <p:sp>
              <p:nvSpPr>
                <p:cNvPr id="36" name="Oval 6"/>
                <p:cNvSpPr>
                  <a:spLocks noChangeArrowheads="1"/>
                </p:cNvSpPr>
                <p:nvPr/>
              </p:nvSpPr>
              <p:spPr bwMode="auto">
                <a:xfrm>
                  <a:off x="5649913" y="1938338"/>
                  <a:ext cx="527050" cy="5254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282F39"/>
                    </a:solidFill>
                  </a:endParaRPr>
                </a:p>
              </p:txBody>
            </p:sp>
            <p:sp>
              <p:nvSpPr>
                <p:cNvPr id="37" name="Oval 7"/>
                <p:cNvSpPr>
                  <a:spLocks noChangeArrowheads="1"/>
                </p:cNvSpPr>
                <p:nvPr/>
              </p:nvSpPr>
              <p:spPr bwMode="auto">
                <a:xfrm>
                  <a:off x="6046788" y="1995488"/>
                  <a:ext cx="530225" cy="5254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282F39"/>
                    </a:solidFill>
                  </a:endParaRPr>
                </a:p>
              </p:txBody>
            </p:sp>
            <p:sp>
              <p:nvSpPr>
                <p:cNvPr id="38" name="Oval 8"/>
                <p:cNvSpPr>
                  <a:spLocks noChangeArrowheads="1"/>
                </p:cNvSpPr>
                <p:nvPr/>
              </p:nvSpPr>
              <p:spPr bwMode="auto">
                <a:xfrm>
                  <a:off x="6223000" y="2352676"/>
                  <a:ext cx="527050" cy="5254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282F39"/>
                    </a:solidFill>
                  </a:endParaRPr>
                </a:p>
              </p:txBody>
            </p:sp>
            <p:sp>
              <p:nvSpPr>
                <p:cNvPr id="39" name="Oval 10"/>
                <p:cNvSpPr>
                  <a:spLocks noChangeArrowheads="1"/>
                </p:cNvSpPr>
                <p:nvPr/>
              </p:nvSpPr>
              <p:spPr bwMode="auto">
                <a:xfrm>
                  <a:off x="5810250" y="2260601"/>
                  <a:ext cx="530225" cy="5254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282F39"/>
                    </a:solidFill>
                  </a:endParaRPr>
                </a:p>
              </p:txBody>
            </p:sp>
          </p:grpSp>
        </p:grpSp>
        <p:sp>
          <p:nvSpPr>
            <p:cNvPr id="60" name="Oval 7"/>
            <p:cNvSpPr>
              <a:spLocks noChangeArrowheads="1"/>
            </p:cNvSpPr>
            <p:nvPr/>
          </p:nvSpPr>
          <p:spPr bwMode="auto">
            <a:xfrm>
              <a:off x="7479073" y="4175864"/>
              <a:ext cx="249469" cy="2472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61" name="Oval 7"/>
            <p:cNvSpPr>
              <a:spLocks noChangeArrowheads="1"/>
            </p:cNvSpPr>
            <p:nvPr/>
          </p:nvSpPr>
          <p:spPr bwMode="auto">
            <a:xfrm>
              <a:off x="7781483" y="3458432"/>
              <a:ext cx="207550" cy="20568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62" name="Oval 7"/>
            <p:cNvSpPr>
              <a:spLocks noChangeArrowheads="1"/>
            </p:cNvSpPr>
            <p:nvPr/>
          </p:nvSpPr>
          <p:spPr bwMode="auto">
            <a:xfrm>
              <a:off x="9027051" y="4279905"/>
              <a:ext cx="249469" cy="2472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63" name="Oval 7"/>
            <p:cNvSpPr>
              <a:spLocks noChangeArrowheads="1"/>
            </p:cNvSpPr>
            <p:nvPr/>
          </p:nvSpPr>
          <p:spPr bwMode="auto">
            <a:xfrm>
              <a:off x="9395799" y="4175864"/>
              <a:ext cx="249469" cy="2472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64" name="Oval 7"/>
            <p:cNvSpPr>
              <a:spLocks noChangeArrowheads="1"/>
            </p:cNvSpPr>
            <p:nvPr/>
          </p:nvSpPr>
          <p:spPr bwMode="auto">
            <a:xfrm>
              <a:off x="8062391" y="3987360"/>
              <a:ext cx="249469" cy="2472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65" name="Oval 7"/>
            <p:cNvSpPr>
              <a:spLocks noChangeArrowheads="1"/>
            </p:cNvSpPr>
            <p:nvPr/>
          </p:nvSpPr>
          <p:spPr bwMode="auto">
            <a:xfrm>
              <a:off x="8898853" y="3336423"/>
              <a:ext cx="151636" cy="15027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67" name="Oval 7"/>
            <p:cNvSpPr>
              <a:spLocks noChangeArrowheads="1"/>
            </p:cNvSpPr>
            <p:nvPr/>
          </p:nvSpPr>
          <p:spPr bwMode="auto">
            <a:xfrm>
              <a:off x="8765424" y="4011859"/>
              <a:ext cx="209247" cy="2073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68" name="Oval 7"/>
            <p:cNvSpPr>
              <a:spLocks noChangeArrowheads="1"/>
            </p:cNvSpPr>
            <p:nvPr/>
          </p:nvSpPr>
          <p:spPr bwMode="auto">
            <a:xfrm>
              <a:off x="7173691" y="4009307"/>
              <a:ext cx="207550" cy="20568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70" name="Oval 7"/>
            <p:cNvSpPr>
              <a:spLocks noChangeArrowheads="1"/>
            </p:cNvSpPr>
            <p:nvPr/>
          </p:nvSpPr>
          <p:spPr bwMode="auto">
            <a:xfrm>
              <a:off x="9281247" y="3741978"/>
              <a:ext cx="209247" cy="2073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865005" y="5608969"/>
            <a:ext cx="271059" cy="269082"/>
            <a:chOff x="1865005" y="5608969"/>
            <a:chExt cx="271059" cy="269082"/>
          </a:xfrm>
        </p:grpSpPr>
        <p:sp>
          <p:nvSpPr>
            <p:cNvPr id="82" name="Oval 81"/>
            <p:cNvSpPr/>
            <p:nvPr/>
          </p:nvSpPr>
          <p:spPr>
            <a:xfrm>
              <a:off x="1865005" y="5832332"/>
              <a:ext cx="271059" cy="45719"/>
            </a:xfrm>
            <a:prstGeom prst="ellipse">
              <a:avLst/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1" name="Oval 7"/>
            <p:cNvSpPr>
              <a:spLocks noChangeArrowheads="1"/>
            </p:cNvSpPr>
            <p:nvPr/>
          </p:nvSpPr>
          <p:spPr bwMode="auto">
            <a:xfrm>
              <a:off x="1869661" y="5608969"/>
              <a:ext cx="249469" cy="2472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D9B52945-F92C-42FB-A9D7-1D79DB0046D9}"/>
              </a:ext>
            </a:extLst>
          </p:cNvPr>
          <p:cNvSpPr txBox="1"/>
          <p:nvPr/>
        </p:nvSpPr>
        <p:spPr>
          <a:xfrm>
            <a:off x="651185" y="3987360"/>
            <a:ext cx="170952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3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Le CI 2018</a:t>
            </a:r>
            <a:endParaRPr lang="en-GB" sz="23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D9B52945-F92C-42FB-A9D7-1D79DB0046D9}"/>
              </a:ext>
            </a:extLst>
          </p:cNvPr>
          <p:cNvSpPr txBox="1"/>
          <p:nvPr/>
        </p:nvSpPr>
        <p:spPr>
          <a:xfrm>
            <a:off x="9426121" y="2058437"/>
            <a:ext cx="25909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3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Objectif pour 2022</a:t>
            </a:r>
            <a:endParaRPr lang="en-GB" sz="23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1643062" y="4681101"/>
            <a:ext cx="261938" cy="7676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9775557" y="2888906"/>
            <a:ext cx="860569" cy="7067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87">
            <a:extLst>
              <a:ext uri="{FF2B5EF4-FFF2-40B4-BE49-F238E27FC236}">
                <a16:creationId xmlns:a16="http://schemas.microsoft.com/office/drawing/2014/main" xmlns="" id="{D9B52945-F92C-42FB-A9D7-1D79DB0046D9}"/>
              </a:ext>
            </a:extLst>
          </p:cNvPr>
          <p:cNvSpPr txBox="1"/>
          <p:nvPr/>
        </p:nvSpPr>
        <p:spPr>
          <a:xfrm>
            <a:off x="4615302" y="2395689"/>
            <a:ext cx="170952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3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Le CI 2021</a:t>
            </a:r>
            <a:endParaRPr lang="en-GB" sz="23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cxnSp>
        <p:nvCxnSpPr>
          <p:cNvPr id="75" name="Straight Arrow Connector 94"/>
          <p:cNvCxnSpPr/>
          <p:nvPr/>
        </p:nvCxnSpPr>
        <p:spPr>
          <a:xfrm>
            <a:off x="5497670" y="2830466"/>
            <a:ext cx="261938" cy="7676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124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0">
            <a:extLst>
              <a:ext uri="{FF2B5EF4-FFF2-40B4-BE49-F238E27FC236}">
                <a16:creationId xmlns:a16="http://schemas.microsoft.com/office/drawing/2014/main" xmlns="" id="{B46ED6EA-4D0C-43DE-846E-FC1461FCD827}"/>
              </a:ext>
            </a:extLst>
          </p:cNvPr>
          <p:cNvSpPr>
            <a:spLocks/>
          </p:cNvSpPr>
          <p:nvPr/>
        </p:nvSpPr>
        <p:spPr bwMode="auto">
          <a:xfrm>
            <a:off x="8341351" y="447671"/>
            <a:ext cx="3850649" cy="6410329"/>
          </a:xfrm>
          <a:custGeom>
            <a:avLst/>
            <a:gdLst>
              <a:gd name="T0" fmla="*/ 2163 w 2595"/>
              <a:gd name="T1" fmla="*/ 288 h 4320"/>
              <a:gd name="T2" fmla="*/ 1822 w 2595"/>
              <a:gd name="T3" fmla="*/ 554 h 4320"/>
              <a:gd name="T4" fmla="*/ 1822 w 2595"/>
              <a:gd name="T5" fmla="*/ 765 h 4320"/>
              <a:gd name="T6" fmla="*/ 1691 w 2595"/>
              <a:gd name="T7" fmla="*/ 1020 h 4320"/>
              <a:gd name="T8" fmla="*/ 1691 w 2595"/>
              <a:gd name="T9" fmla="*/ 1254 h 4320"/>
              <a:gd name="T10" fmla="*/ 1926 w 2595"/>
              <a:gd name="T11" fmla="*/ 1503 h 4320"/>
              <a:gd name="T12" fmla="*/ 1926 w 2595"/>
              <a:gd name="T13" fmla="*/ 2008 h 4320"/>
              <a:gd name="T14" fmla="*/ 1415 w 2595"/>
              <a:gd name="T15" fmla="*/ 2240 h 4320"/>
              <a:gd name="T16" fmla="*/ 1180 w 2595"/>
              <a:gd name="T17" fmla="*/ 2364 h 4320"/>
              <a:gd name="T18" fmla="*/ 1311 w 2595"/>
              <a:gd name="T19" fmla="*/ 2549 h 4320"/>
              <a:gd name="T20" fmla="*/ 1180 w 2595"/>
              <a:gd name="T21" fmla="*/ 2906 h 4320"/>
              <a:gd name="T22" fmla="*/ 735 w 2595"/>
              <a:gd name="T23" fmla="*/ 3011 h 4320"/>
              <a:gd name="T24" fmla="*/ 577 w 2595"/>
              <a:gd name="T25" fmla="*/ 3514 h 4320"/>
              <a:gd name="T26" fmla="*/ 341 w 2595"/>
              <a:gd name="T27" fmla="*/ 3739 h 4320"/>
              <a:gd name="T28" fmla="*/ 92 w 2595"/>
              <a:gd name="T29" fmla="*/ 3804 h 4320"/>
              <a:gd name="T30" fmla="*/ 92 w 2595"/>
              <a:gd name="T31" fmla="*/ 4096 h 4320"/>
              <a:gd name="T32" fmla="*/ 0 w 2595"/>
              <a:gd name="T33" fmla="*/ 4320 h 4320"/>
              <a:gd name="T34" fmla="*/ 2595 w 2595"/>
              <a:gd name="T35" fmla="*/ 4320 h 4320"/>
              <a:gd name="T36" fmla="*/ 2595 w 2595"/>
              <a:gd name="T37" fmla="*/ 0 h 4320"/>
              <a:gd name="T38" fmla="*/ 2379 w 2595"/>
              <a:gd name="T39" fmla="*/ 288 h 4320"/>
              <a:gd name="T40" fmla="*/ 2163 w 2595"/>
              <a:gd name="T41" fmla="*/ 288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595" h="4320">
                <a:moveTo>
                  <a:pt x="2163" y="288"/>
                </a:moveTo>
                <a:lnTo>
                  <a:pt x="1822" y="554"/>
                </a:lnTo>
                <a:lnTo>
                  <a:pt x="1822" y="765"/>
                </a:lnTo>
                <a:lnTo>
                  <a:pt x="1691" y="1020"/>
                </a:lnTo>
                <a:lnTo>
                  <a:pt x="1691" y="1254"/>
                </a:lnTo>
                <a:lnTo>
                  <a:pt x="1926" y="1503"/>
                </a:lnTo>
                <a:lnTo>
                  <a:pt x="1926" y="2008"/>
                </a:lnTo>
                <a:lnTo>
                  <a:pt x="1415" y="2240"/>
                </a:lnTo>
                <a:lnTo>
                  <a:pt x="1180" y="2364"/>
                </a:lnTo>
                <a:lnTo>
                  <a:pt x="1311" y="2549"/>
                </a:lnTo>
                <a:lnTo>
                  <a:pt x="1180" y="2906"/>
                </a:lnTo>
                <a:lnTo>
                  <a:pt x="735" y="3011"/>
                </a:lnTo>
                <a:lnTo>
                  <a:pt x="577" y="3514"/>
                </a:lnTo>
                <a:lnTo>
                  <a:pt x="341" y="3739"/>
                </a:lnTo>
                <a:lnTo>
                  <a:pt x="92" y="3804"/>
                </a:lnTo>
                <a:lnTo>
                  <a:pt x="92" y="4096"/>
                </a:lnTo>
                <a:lnTo>
                  <a:pt x="0" y="4320"/>
                </a:lnTo>
                <a:lnTo>
                  <a:pt x="2595" y="4320"/>
                </a:lnTo>
                <a:lnTo>
                  <a:pt x="2595" y="0"/>
                </a:lnTo>
                <a:lnTo>
                  <a:pt x="2379" y="288"/>
                </a:lnTo>
                <a:lnTo>
                  <a:pt x="2163" y="28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4598575-E0CD-4B0E-BD87-942520C95E42}"/>
              </a:ext>
            </a:extLst>
          </p:cNvPr>
          <p:cNvSpPr txBox="1"/>
          <p:nvPr/>
        </p:nvSpPr>
        <p:spPr>
          <a:xfrm>
            <a:off x="457200" y="6349245"/>
            <a:ext cx="120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srgbClr val="FFFFFF">
                    <a:lumMod val="65000"/>
                  </a:srgb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SanarSoft</a:t>
            </a:r>
            <a:endParaRPr lang="en-GB" dirty="0">
              <a:solidFill>
                <a:srgbClr val="FFFFFF">
                  <a:lumMod val="65000"/>
                </a:srgb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99AC3C-FE44-4341-B799-F20DE8937C2B}"/>
              </a:ext>
            </a:extLst>
          </p:cNvPr>
          <p:cNvSpPr txBox="1"/>
          <p:nvPr/>
        </p:nvSpPr>
        <p:spPr>
          <a:xfrm>
            <a:off x="1202749" y="235148"/>
            <a:ext cx="9673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60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Bilan informatique</a:t>
            </a:r>
            <a:endParaRPr lang="en-US" sz="6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48E6F56-09E3-4F3A-924D-FBA09B630870}"/>
              </a:ext>
            </a:extLst>
          </p:cNvPr>
          <p:cNvGrpSpPr/>
          <p:nvPr/>
        </p:nvGrpSpPr>
        <p:grpSpPr>
          <a:xfrm>
            <a:off x="6007234" y="1433908"/>
            <a:ext cx="2583198" cy="4910594"/>
            <a:chOff x="2570163" y="709613"/>
            <a:chExt cx="3254376" cy="6186487"/>
          </a:xfrm>
          <a:solidFill>
            <a:schemeClr val="tx1"/>
          </a:solidFill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C60459A2-997B-4FC3-8225-2C531CE2A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163" y="1758950"/>
              <a:ext cx="3014663" cy="5137150"/>
            </a:xfrm>
            <a:custGeom>
              <a:avLst/>
              <a:gdLst>
                <a:gd name="T0" fmla="*/ 1281 w 1292"/>
                <a:gd name="T1" fmla="*/ 401 h 2184"/>
                <a:gd name="T2" fmla="*/ 1272 w 1292"/>
                <a:gd name="T3" fmla="*/ 391 h 2184"/>
                <a:gd name="T4" fmla="*/ 1223 w 1292"/>
                <a:gd name="T5" fmla="*/ 370 h 2184"/>
                <a:gd name="T6" fmla="*/ 1159 w 1292"/>
                <a:gd name="T7" fmla="*/ 415 h 2184"/>
                <a:gd name="T8" fmla="*/ 1021 w 1292"/>
                <a:gd name="T9" fmla="*/ 696 h 2184"/>
                <a:gd name="T10" fmla="*/ 983 w 1292"/>
                <a:gd name="T11" fmla="*/ 717 h 2184"/>
                <a:gd name="T12" fmla="*/ 744 w 1292"/>
                <a:gd name="T13" fmla="*/ 718 h 2184"/>
                <a:gd name="T14" fmla="*/ 740 w 1292"/>
                <a:gd name="T15" fmla="*/ 703 h 2184"/>
                <a:gd name="T16" fmla="*/ 763 w 1292"/>
                <a:gd name="T17" fmla="*/ 676 h 2184"/>
                <a:gd name="T18" fmla="*/ 977 w 1292"/>
                <a:gd name="T19" fmla="*/ 475 h 2184"/>
                <a:gd name="T20" fmla="*/ 1007 w 1292"/>
                <a:gd name="T21" fmla="*/ 388 h 2184"/>
                <a:gd name="T22" fmla="*/ 1007 w 1292"/>
                <a:gd name="T23" fmla="*/ 388 h 2184"/>
                <a:gd name="T24" fmla="*/ 1007 w 1292"/>
                <a:gd name="T25" fmla="*/ 388 h 2184"/>
                <a:gd name="T26" fmla="*/ 1001 w 1292"/>
                <a:gd name="T27" fmla="*/ 371 h 2184"/>
                <a:gd name="T28" fmla="*/ 975 w 1292"/>
                <a:gd name="T29" fmla="*/ 299 h 2184"/>
                <a:gd name="T30" fmla="*/ 871 w 1292"/>
                <a:gd name="T31" fmla="*/ 47 h 2184"/>
                <a:gd name="T32" fmla="*/ 807 w 1292"/>
                <a:gd name="T33" fmla="*/ 0 h 2184"/>
                <a:gd name="T34" fmla="*/ 740 w 1292"/>
                <a:gd name="T35" fmla="*/ 67 h 2184"/>
                <a:gd name="T36" fmla="*/ 746 w 1292"/>
                <a:gd name="T37" fmla="*/ 95 h 2184"/>
                <a:gd name="T38" fmla="*/ 814 w 1292"/>
                <a:gd name="T39" fmla="*/ 259 h 2184"/>
                <a:gd name="T40" fmla="*/ 849 w 1292"/>
                <a:gd name="T41" fmla="*/ 362 h 2184"/>
                <a:gd name="T42" fmla="*/ 839 w 1292"/>
                <a:gd name="T43" fmla="*/ 411 h 2184"/>
                <a:gd name="T44" fmla="*/ 616 w 1292"/>
                <a:gd name="T45" fmla="*/ 622 h 2184"/>
                <a:gd name="T46" fmla="*/ 573 w 1292"/>
                <a:gd name="T47" fmla="*/ 638 h 2184"/>
                <a:gd name="T48" fmla="*/ 383 w 1292"/>
                <a:gd name="T49" fmla="*/ 831 h 2184"/>
                <a:gd name="T50" fmla="*/ 383 w 1292"/>
                <a:gd name="T51" fmla="*/ 1241 h 2184"/>
                <a:gd name="T52" fmla="*/ 368 w 1292"/>
                <a:gd name="T53" fmla="*/ 1355 h 2184"/>
                <a:gd name="T54" fmla="*/ 305 w 1292"/>
                <a:gd name="T55" fmla="*/ 1619 h 2184"/>
                <a:gd name="T56" fmla="*/ 270 w 1292"/>
                <a:gd name="T57" fmla="*/ 1689 h 2184"/>
                <a:gd name="T58" fmla="*/ 44 w 1292"/>
                <a:gd name="T59" fmla="*/ 1952 h 2184"/>
                <a:gd name="T60" fmla="*/ 10 w 1292"/>
                <a:gd name="T61" fmla="*/ 2018 h 2184"/>
                <a:gd name="T62" fmla="*/ 69 w 1292"/>
                <a:gd name="T63" fmla="*/ 2132 h 2184"/>
                <a:gd name="T64" fmla="*/ 208 w 1292"/>
                <a:gd name="T65" fmla="*/ 2092 h 2184"/>
                <a:gd name="T66" fmla="*/ 452 w 1292"/>
                <a:gd name="T67" fmla="*/ 1809 h 2184"/>
                <a:gd name="T68" fmla="*/ 500 w 1292"/>
                <a:gd name="T69" fmla="*/ 1708 h 2184"/>
                <a:gd name="T70" fmla="*/ 549 w 1292"/>
                <a:gd name="T71" fmla="*/ 1472 h 2184"/>
                <a:gd name="T72" fmla="*/ 598 w 1292"/>
                <a:gd name="T73" fmla="*/ 1447 h 2184"/>
                <a:gd name="T74" fmla="*/ 740 w 1292"/>
                <a:gd name="T75" fmla="*/ 1661 h 2184"/>
                <a:gd name="T76" fmla="*/ 904 w 1292"/>
                <a:gd name="T77" fmla="*/ 2090 h 2184"/>
                <a:gd name="T78" fmla="*/ 1044 w 1292"/>
                <a:gd name="T79" fmla="*/ 2161 h 2184"/>
                <a:gd name="T80" fmla="*/ 1104 w 1292"/>
                <a:gd name="T81" fmla="*/ 2010 h 2184"/>
                <a:gd name="T82" fmla="*/ 980 w 1292"/>
                <a:gd name="T83" fmla="*/ 1676 h 2184"/>
                <a:gd name="T84" fmla="*/ 905 w 1292"/>
                <a:gd name="T85" fmla="*/ 1506 h 2184"/>
                <a:gd name="T86" fmla="*/ 761 w 1292"/>
                <a:gd name="T87" fmla="*/ 1309 h 2184"/>
                <a:gd name="T88" fmla="*/ 741 w 1292"/>
                <a:gd name="T89" fmla="*/ 1248 h 2184"/>
                <a:gd name="T90" fmla="*/ 740 w 1292"/>
                <a:gd name="T91" fmla="*/ 949 h 2184"/>
                <a:gd name="T92" fmla="*/ 740 w 1292"/>
                <a:gd name="T93" fmla="*/ 847 h 2184"/>
                <a:gd name="T94" fmla="*/ 813 w 1292"/>
                <a:gd name="T95" fmla="*/ 847 h 2184"/>
                <a:gd name="T96" fmla="*/ 1035 w 1292"/>
                <a:gd name="T97" fmla="*/ 859 h 2184"/>
                <a:gd name="T98" fmla="*/ 1120 w 1292"/>
                <a:gd name="T99" fmla="*/ 809 h 2184"/>
                <a:gd name="T100" fmla="*/ 1244 w 1292"/>
                <a:gd name="T101" fmla="*/ 557 h 2184"/>
                <a:gd name="T102" fmla="*/ 1292 w 1292"/>
                <a:gd name="T103" fmla="*/ 439 h 2184"/>
                <a:gd name="T104" fmla="*/ 1281 w 1292"/>
                <a:gd name="T105" fmla="*/ 401 h 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92" h="2184">
                  <a:moveTo>
                    <a:pt x="1281" y="401"/>
                  </a:moveTo>
                  <a:cubicBezTo>
                    <a:pt x="1279" y="398"/>
                    <a:pt x="1276" y="394"/>
                    <a:pt x="1272" y="391"/>
                  </a:cubicBezTo>
                  <a:cubicBezTo>
                    <a:pt x="1260" y="378"/>
                    <a:pt x="1242" y="370"/>
                    <a:pt x="1223" y="370"/>
                  </a:cubicBezTo>
                  <a:cubicBezTo>
                    <a:pt x="1194" y="370"/>
                    <a:pt x="1175" y="385"/>
                    <a:pt x="1159" y="415"/>
                  </a:cubicBezTo>
                  <a:cubicBezTo>
                    <a:pt x="1143" y="445"/>
                    <a:pt x="1064" y="612"/>
                    <a:pt x="1021" y="696"/>
                  </a:cubicBezTo>
                  <a:cubicBezTo>
                    <a:pt x="1015" y="707"/>
                    <a:pt x="996" y="717"/>
                    <a:pt x="983" y="717"/>
                  </a:cubicBezTo>
                  <a:cubicBezTo>
                    <a:pt x="903" y="719"/>
                    <a:pt x="824" y="718"/>
                    <a:pt x="744" y="718"/>
                  </a:cubicBezTo>
                  <a:cubicBezTo>
                    <a:pt x="742" y="713"/>
                    <a:pt x="741" y="708"/>
                    <a:pt x="740" y="703"/>
                  </a:cubicBezTo>
                  <a:cubicBezTo>
                    <a:pt x="747" y="694"/>
                    <a:pt x="754" y="684"/>
                    <a:pt x="763" y="676"/>
                  </a:cubicBezTo>
                  <a:cubicBezTo>
                    <a:pt x="834" y="608"/>
                    <a:pt x="905" y="541"/>
                    <a:pt x="977" y="475"/>
                  </a:cubicBezTo>
                  <a:cubicBezTo>
                    <a:pt x="1005" y="449"/>
                    <a:pt x="1015" y="421"/>
                    <a:pt x="1007" y="388"/>
                  </a:cubicBezTo>
                  <a:cubicBezTo>
                    <a:pt x="1007" y="388"/>
                    <a:pt x="1007" y="388"/>
                    <a:pt x="1007" y="388"/>
                  </a:cubicBezTo>
                  <a:cubicBezTo>
                    <a:pt x="1007" y="388"/>
                    <a:pt x="1007" y="388"/>
                    <a:pt x="1007" y="388"/>
                  </a:cubicBezTo>
                  <a:cubicBezTo>
                    <a:pt x="1005" y="382"/>
                    <a:pt x="1003" y="377"/>
                    <a:pt x="1001" y="371"/>
                  </a:cubicBezTo>
                  <a:cubicBezTo>
                    <a:pt x="992" y="347"/>
                    <a:pt x="983" y="323"/>
                    <a:pt x="975" y="299"/>
                  </a:cubicBezTo>
                  <a:cubicBezTo>
                    <a:pt x="871" y="47"/>
                    <a:pt x="871" y="47"/>
                    <a:pt x="871" y="47"/>
                  </a:cubicBezTo>
                  <a:cubicBezTo>
                    <a:pt x="862" y="19"/>
                    <a:pt x="837" y="0"/>
                    <a:pt x="807" y="0"/>
                  </a:cubicBezTo>
                  <a:cubicBezTo>
                    <a:pt x="770" y="0"/>
                    <a:pt x="740" y="30"/>
                    <a:pt x="740" y="67"/>
                  </a:cubicBezTo>
                  <a:cubicBezTo>
                    <a:pt x="740" y="77"/>
                    <a:pt x="742" y="87"/>
                    <a:pt x="746" y="95"/>
                  </a:cubicBezTo>
                  <a:cubicBezTo>
                    <a:pt x="814" y="259"/>
                    <a:pt x="814" y="259"/>
                    <a:pt x="814" y="259"/>
                  </a:cubicBezTo>
                  <a:cubicBezTo>
                    <a:pt x="826" y="293"/>
                    <a:pt x="838" y="328"/>
                    <a:pt x="849" y="362"/>
                  </a:cubicBezTo>
                  <a:cubicBezTo>
                    <a:pt x="853" y="376"/>
                    <a:pt x="849" y="401"/>
                    <a:pt x="839" y="411"/>
                  </a:cubicBezTo>
                  <a:cubicBezTo>
                    <a:pt x="766" y="483"/>
                    <a:pt x="691" y="553"/>
                    <a:pt x="616" y="622"/>
                  </a:cubicBezTo>
                  <a:cubicBezTo>
                    <a:pt x="605" y="632"/>
                    <a:pt x="588" y="638"/>
                    <a:pt x="573" y="638"/>
                  </a:cubicBezTo>
                  <a:cubicBezTo>
                    <a:pt x="450" y="643"/>
                    <a:pt x="384" y="708"/>
                    <a:pt x="383" y="831"/>
                  </a:cubicBezTo>
                  <a:cubicBezTo>
                    <a:pt x="383" y="967"/>
                    <a:pt x="384" y="1104"/>
                    <a:pt x="383" y="1241"/>
                  </a:cubicBezTo>
                  <a:cubicBezTo>
                    <a:pt x="382" y="1279"/>
                    <a:pt x="376" y="1318"/>
                    <a:pt x="368" y="1355"/>
                  </a:cubicBezTo>
                  <a:cubicBezTo>
                    <a:pt x="349" y="1444"/>
                    <a:pt x="328" y="1532"/>
                    <a:pt x="305" y="1619"/>
                  </a:cubicBezTo>
                  <a:cubicBezTo>
                    <a:pt x="299" y="1644"/>
                    <a:pt x="286" y="1669"/>
                    <a:pt x="270" y="1689"/>
                  </a:cubicBezTo>
                  <a:cubicBezTo>
                    <a:pt x="196" y="1778"/>
                    <a:pt x="118" y="1864"/>
                    <a:pt x="44" y="1952"/>
                  </a:cubicBezTo>
                  <a:cubicBezTo>
                    <a:pt x="28" y="1971"/>
                    <a:pt x="15" y="1995"/>
                    <a:pt x="10" y="2018"/>
                  </a:cubicBezTo>
                  <a:cubicBezTo>
                    <a:pt x="0" y="2066"/>
                    <a:pt x="27" y="2113"/>
                    <a:pt x="69" y="2132"/>
                  </a:cubicBezTo>
                  <a:cubicBezTo>
                    <a:pt x="118" y="2154"/>
                    <a:pt x="164" y="2141"/>
                    <a:pt x="208" y="2092"/>
                  </a:cubicBezTo>
                  <a:cubicBezTo>
                    <a:pt x="290" y="1998"/>
                    <a:pt x="373" y="1905"/>
                    <a:pt x="452" y="1809"/>
                  </a:cubicBezTo>
                  <a:cubicBezTo>
                    <a:pt x="475" y="1781"/>
                    <a:pt x="491" y="1743"/>
                    <a:pt x="500" y="1708"/>
                  </a:cubicBezTo>
                  <a:cubicBezTo>
                    <a:pt x="520" y="1630"/>
                    <a:pt x="532" y="1550"/>
                    <a:pt x="549" y="1472"/>
                  </a:cubicBezTo>
                  <a:cubicBezTo>
                    <a:pt x="556" y="1435"/>
                    <a:pt x="581" y="1423"/>
                    <a:pt x="598" y="1447"/>
                  </a:cubicBezTo>
                  <a:cubicBezTo>
                    <a:pt x="649" y="1516"/>
                    <a:pt x="706" y="1584"/>
                    <a:pt x="740" y="1661"/>
                  </a:cubicBezTo>
                  <a:cubicBezTo>
                    <a:pt x="803" y="1801"/>
                    <a:pt x="849" y="1947"/>
                    <a:pt x="904" y="2090"/>
                  </a:cubicBezTo>
                  <a:cubicBezTo>
                    <a:pt x="929" y="2157"/>
                    <a:pt x="985" y="2184"/>
                    <a:pt x="1044" y="2161"/>
                  </a:cubicBezTo>
                  <a:cubicBezTo>
                    <a:pt x="1106" y="2137"/>
                    <a:pt x="1129" y="2078"/>
                    <a:pt x="1104" y="2010"/>
                  </a:cubicBezTo>
                  <a:cubicBezTo>
                    <a:pt x="1063" y="1899"/>
                    <a:pt x="1022" y="1787"/>
                    <a:pt x="980" y="1676"/>
                  </a:cubicBezTo>
                  <a:cubicBezTo>
                    <a:pt x="958" y="1619"/>
                    <a:pt x="938" y="1558"/>
                    <a:pt x="905" y="1506"/>
                  </a:cubicBezTo>
                  <a:cubicBezTo>
                    <a:pt x="863" y="1437"/>
                    <a:pt x="808" y="1375"/>
                    <a:pt x="761" y="1309"/>
                  </a:cubicBezTo>
                  <a:cubicBezTo>
                    <a:pt x="749" y="1292"/>
                    <a:pt x="742" y="1269"/>
                    <a:pt x="741" y="1248"/>
                  </a:cubicBezTo>
                  <a:cubicBezTo>
                    <a:pt x="739" y="1148"/>
                    <a:pt x="740" y="1049"/>
                    <a:pt x="740" y="949"/>
                  </a:cubicBezTo>
                  <a:cubicBezTo>
                    <a:pt x="740" y="916"/>
                    <a:pt x="740" y="882"/>
                    <a:pt x="740" y="847"/>
                  </a:cubicBezTo>
                  <a:cubicBezTo>
                    <a:pt x="769" y="847"/>
                    <a:pt x="791" y="846"/>
                    <a:pt x="813" y="847"/>
                  </a:cubicBezTo>
                  <a:cubicBezTo>
                    <a:pt x="887" y="851"/>
                    <a:pt x="961" y="855"/>
                    <a:pt x="1035" y="859"/>
                  </a:cubicBezTo>
                  <a:cubicBezTo>
                    <a:pt x="1076" y="862"/>
                    <a:pt x="1103" y="847"/>
                    <a:pt x="1120" y="809"/>
                  </a:cubicBezTo>
                  <a:cubicBezTo>
                    <a:pt x="1160" y="725"/>
                    <a:pt x="1204" y="642"/>
                    <a:pt x="1244" y="557"/>
                  </a:cubicBezTo>
                  <a:cubicBezTo>
                    <a:pt x="1264" y="513"/>
                    <a:pt x="1292" y="459"/>
                    <a:pt x="1292" y="439"/>
                  </a:cubicBezTo>
                  <a:cubicBezTo>
                    <a:pt x="1292" y="425"/>
                    <a:pt x="1288" y="412"/>
                    <a:pt x="1281" y="4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8AD08E86-B5DE-41F0-AA4F-61EE1C6E4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951" y="981075"/>
              <a:ext cx="2541588" cy="2141538"/>
            </a:xfrm>
            <a:custGeom>
              <a:avLst/>
              <a:gdLst>
                <a:gd name="T0" fmla="*/ 1601 w 1601"/>
                <a:gd name="T1" fmla="*/ 1277 h 1349"/>
                <a:gd name="T2" fmla="*/ 1542 w 1601"/>
                <a:gd name="T3" fmla="*/ 1349 h 1349"/>
                <a:gd name="T4" fmla="*/ 0 w 1601"/>
                <a:gd name="T5" fmla="*/ 71 h 1349"/>
                <a:gd name="T6" fmla="*/ 58 w 1601"/>
                <a:gd name="T7" fmla="*/ 0 h 1349"/>
                <a:gd name="T8" fmla="*/ 1601 w 1601"/>
                <a:gd name="T9" fmla="*/ 1277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1" h="1349">
                  <a:moveTo>
                    <a:pt x="1601" y="1277"/>
                  </a:moveTo>
                  <a:lnTo>
                    <a:pt x="1542" y="1349"/>
                  </a:lnTo>
                  <a:lnTo>
                    <a:pt x="0" y="71"/>
                  </a:lnTo>
                  <a:lnTo>
                    <a:pt x="58" y="0"/>
                  </a:lnTo>
                  <a:lnTo>
                    <a:pt x="1601" y="12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C9709AB2-32D8-4CFA-B12C-64B476814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09613"/>
              <a:ext cx="1004888" cy="1171575"/>
            </a:xfrm>
            <a:custGeom>
              <a:avLst/>
              <a:gdLst>
                <a:gd name="T0" fmla="*/ 196 w 431"/>
                <a:gd name="T1" fmla="*/ 225 h 498"/>
                <a:gd name="T2" fmla="*/ 431 w 431"/>
                <a:gd name="T3" fmla="*/ 4 h 498"/>
                <a:gd name="T4" fmla="*/ 119 w 431"/>
                <a:gd name="T5" fmla="*/ 161 h 498"/>
                <a:gd name="T6" fmla="*/ 24 w 431"/>
                <a:gd name="T7" fmla="*/ 498 h 498"/>
                <a:gd name="T8" fmla="*/ 196 w 431"/>
                <a:gd name="T9" fmla="*/ 225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498">
                  <a:moveTo>
                    <a:pt x="196" y="225"/>
                  </a:moveTo>
                  <a:cubicBezTo>
                    <a:pt x="271" y="135"/>
                    <a:pt x="352" y="60"/>
                    <a:pt x="431" y="4"/>
                  </a:cubicBezTo>
                  <a:cubicBezTo>
                    <a:pt x="325" y="0"/>
                    <a:pt x="206" y="56"/>
                    <a:pt x="119" y="161"/>
                  </a:cubicBezTo>
                  <a:cubicBezTo>
                    <a:pt x="32" y="266"/>
                    <a:pt x="0" y="394"/>
                    <a:pt x="24" y="498"/>
                  </a:cubicBezTo>
                  <a:cubicBezTo>
                    <a:pt x="64" y="409"/>
                    <a:pt x="122" y="316"/>
                    <a:pt x="196" y="2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155D5B97-42C2-4BF6-8B37-FD1EB4D08C81}"/>
                </a:ext>
              </a:extLst>
            </p:cNvPr>
            <p:cNvSpPr/>
            <p:nvPr/>
          </p:nvSpPr>
          <p:spPr>
            <a:xfrm>
              <a:off x="3362487" y="2263778"/>
              <a:ext cx="861765" cy="861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D7392C9-1859-4259-BBDE-44969263C79F}"/>
              </a:ext>
            </a:extLst>
          </p:cNvPr>
          <p:cNvSpPr txBox="1"/>
          <p:nvPr/>
        </p:nvSpPr>
        <p:spPr>
          <a:xfrm>
            <a:off x="1176628" y="1841230"/>
            <a:ext cx="117710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5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01</a:t>
            </a:r>
            <a:endParaRPr lang="en-GB" sz="6500" b="1" dirty="0">
              <a:solidFill>
                <a:schemeClr val="bg1">
                  <a:lumMod val="50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320232A-B6CD-4466-AE14-81FE20AFA91E}"/>
              </a:ext>
            </a:extLst>
          </p:cNvPr>
          <p:cNvSpPr txBox="1"/>
          <p:nvPr/>
        </p:nvSpPr>
        <p:spPr>
          <a:xfrm>
            <a:off x="1077324" y="2984203"/>
            <a:ext cx="13757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500" b="1" dirty="0">
                <a:solidFill>
                  <a:srgbClr val="CB1B4A"/>
                </a:solidFill>
                <a:latin typeface="Open Sans" panose="020B0606030504020204" pitchFamily="34" charset="0"/>
              </a:rPr>
              <a:t>0</a:t>
            </a:r>
            <a:r>
              <a:rPr lang="en-US" sz="6500" b="1" dirty="0">
                <a:solidFill>
                  <a:srgbClr val="CB1B4A"/>
                </a:solidFill>
                <a:latin typeface="Open Sans" panose="020B0606030504020204" pitchFamily="34" charset="0"/>
              </a:rPr>
              <a:t>2</a:t>
            </a:r>
            <a:endParaRPr lang="en-GB" sz="6500" b="1" dirty="0">
              <a:solidFill>
                <a:srgbClr val="CB1B4A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CBF5C73-0102-4355-9CC9-C65EF0A0E116}"/>
              </a:ext>
            </a:extLst>
          </p:cNvPr>
          <p:cNvSpPr txBox="1"/>
          <p:nvPr/>
        </p:nvSpPr>
        <p:spPr>
          <a:xfrm>
            <a:off x="2453040" y="2071402"/>
            <a:ext cx="286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Revision du code source du (Centre d’Information) CI 3.0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92F38E8-BEA4-46FC-8769-180B63DE9292}"/>
              </a:ext>
            </a:extLst>
          </p:cNvPr>
          <p:cNvSpPr txBox="1"/>
          <p:nvPr/>
        </p:nvSpPr>
        <p:spPr>
          <a:xfrm>
            <a:off x="2463648" y="3209143"/>
            <a:ext cx="2855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Mise en place du portail web du centre d’information  (CI)</a:t>
            </a:r>
            <a:endParaRPr lang="en-GB" sz="2000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D68C2E8-B9A7-4CD3-A4CC-397FCED25A9B}"/>
              </a:ext>
            </a:extLst>
          </p:cNvPr>
          <p:cNvSpPr txBox="1"/>
          <p:nvPr/>
        </p:nvSpPr>
        <p:spPr>
          <a:xfrm>
            <a:off x="2453039" y="4434624"/>
            <a:ext cx="2981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Revision des bugs du masque de saisie 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D583CA-7273-45F4-A7E2-160BAA52EF40}"/>
              </a:ext>
            </a:extLst>
          </p:cNvPr>
          <p:cNvSpPr txBox="1"/>
          <p:nvPr/>
        </p:nvSpPr>
        <p:spPr>
          <a:xfrm>
            <a:off x="1077324" y="4235487"/>
            <a:ext cx="13757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5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0</a:t>
            </a:r>
            <a:r>
              <a:rPr lang="en-US" sz="65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3</a:t>
            </a:r>
            <a:endParaRPr lang="en-GB" sz="6500" b="1" dirty="0">
              <a:solidFill>
                <a:schemeClr val="bg1">
                  <a:lumMod val="50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11A4FA8-ABD8-4D3B-ACF4-180259AFEFF9}"/>
              </a:ext>
            </a:extLst>
          </p:cNvPr>
          <p:cNvSpPr/>
          <p:nvPr/>
        </p:nvSpPr>
        <p:spPr>
          <a:xfrm>
            <a:off x="4824050" y="6081984"/>
            <a:ext cx="814884" cy="463114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307854">
                <a:moveTo>
                  <a:pt x="254643" y="104172"/>
                </a:moveTo>
                <a:lnTo>
                  <a:pt x="796081" y="0"/>
                </a:lnTo>
                <a:lnTo>
                  <a:pt x="1016000" y="307854"/>
                </a:lnTo>
                <a:lnTo>
                  <a:pt x="0" y="307854"/>
                </a:lnTo>
                <a:lnTo>
                  <a:pt x="254643" y="104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xmlns="" id="{0C885EC0-89EE-4696-B016-F6A888EEFA6D}"/>
              </a:ext>
            </a:extLst>
          </p:cNvPr>
          <p:cNvSpPr/>
          <p:nvPr/>
        </p:nvSpPr>
        <p:spPr>
          <a:xfrm flipH="1">
            <a:off x="6660099" y="6209822"/>
            <a:ext cx="969554" cy="369332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307854">
                <a:moveTo>
                  <a:pt x="254643" y="104172"/>
                </a:moveTo>
                <a:lnTo>
                  <a:pt x="796081" y="0"/>
                </a:lnTo>
                <a:lnTo>
                  <a:pt x="1016000" y="307854"/>
                </a:lnTo>
                <a:lnTo>
                  <a:pt x="0" y="307854"/>
                </a:lnTo>
                <a:lnTo>
                  <a:pt x="254643" y="104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xmlns="" id="{BDA12F15-E079-4979-AA1F-030BD74F72BD}"/>
              </a:ext>
            </a:extLst>
          </p:cNvPr>
          <p:cNvSpPr/>
          <p:nvPr/>
        </p:nvSpPr>
        <p:spPr>
          <a:xfrm flipH="1">
            <a:off x="4303555" y="6172690"/>
            <a:ext cx="290024" cy="335276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307854">
                <a:moveTo>
                  <a:pt x="254643" y="104172"/>
                </a:moveTo>
                <a:lnTo>
                  <a:pt x="796081" y="0"/>
                </a:lnTo>
                <a:lnTo>
                  <a:pt x="1016000" y="307854"/>
                </a:lnTo>
                <a:lnTo>
                  <a:pt x="0" y="307854"/>
                </a:lnTo>
                <a:lnTo>
                  <a:pt x="254643" y="104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xmlns="" id="{CD5C8480-1D24-4969-AB56-17BC388E29D4}"/>
              </a:ext>
            </a:extLst>
          </p:cNvPr>
          <p:cNvSpPr/>
          <p:nvPr/>
        </p:nvSpPr>
        <p:spPr>
          <a:xfrm>
            <a:off x="3783059" y="6331410"/>
            <a:ext cx="290025" cy="177319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307854">
                <a:moveTo>
                  <a:pt x="254643" y="104172"/>
                </a:moveTo>
                <a:lnTo>
                  <a:pt x="796081" y="0"/>
                </a:lnTo>
                <a:lnTo>
                  <a:pt x="1016000" y="307854"/>
                </a:lnTo>
                <a:lnTo>
                  <a:pt x="0" y="307854"/>
                </a:lnTo>
                <a:lnTo>
                  <a:pt x="254643" y="104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xmlns="" id="{C3E51257-19D3-4805-96BF-53A6FC77920B}"/>
              </a:ext>
            </a:extLst>
          </p:cNvPr>
          <p:cNvSpPr/>
          <p:nvPr/>
        </p:nvSpPr>
        <p:spPr>
          <a:xfrm rot="18630388">
            <a:off x="9121783" y="3137799"/>
            <a:ext cx="814884" cy="463114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307854">
                <a:moveTo>
                  <a:pt x="254643" y="104172"/>
                </a:moveTo>
                <a:lnTo>
                  <a:pt x="796081" y="0"/>
                </a:lnTo>
                <a:lnTo>
                  <a:pt x="1016000" y="307854"/>
                </a:lnTo>
                <a:lnTo>
                  <a:pt x="0" y="307854"/>
                </a:lnTo>
                <a:lnTo>
                  <a:pt x="254643" y="104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xmlns="" id="{2232B2DA-0810-4B1D-A698-529FD61D8955}"/>
              </a:ext>
            </a:extLst>
          </p:cNvPr>
          <p:cNvSpPr/>
          <p:nvPr/>
        </p:nvSpPr>
        <p:spPr>
          <a:xfrm rot="10147086">
            <a:off x="10403517" y="2973041"/>
            <a:ext cx="733177" cy="592344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  <a:gd name="connsiteX0" fmla="*/ 58175 w 1016000"/>
              <a:gd name="connsiteY0" fmla="*/ 45349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58175 w 1016000"/>
              <a:gd name="connsiteY4" fmla="*/ 45349 h 307854"/>
              <a:gd name="connsiteX0" fmla="*/ 58175 w 1016000"/>
              <a:gd name="connsiteY0" fmla="*/ 115182 h 377687"/>
              <a:gd name="connsiteX1" fmla="*/ 869634 w 1016000"/>
              <a:gd name="connsiteY1" fmla="*/ 0 h 377687"/>
              <a:gd name="connsiteX2" fmla="*/ 1016000 w 1016000"/>
              <a:gd name="connsiteY2" fmla="*/ 377687 h 377687"/>
              <a:gd name="connsiteX3" fmla="*/ 0 w 1016000"/>
              <a:gd name="connsiteY3" fmla="*/ 377687 h 377687"/>
              <a:gd name="connsiteX4" fmla="*/ 58175 w 1016000"/>
              <a:gd name="connsiteY4" fmla="*/ 115182 h 377687"/>
              <a:gd name="connsiteX0" fmla="*/ 58175 w 869634"/>
              <a:gd name="connsiteY0" fmla="*/ 115182 h 377687"/>
              <a:gd name="connsiteX1" fmla="*/ 869634 w 869634"/>
              <a:gd name="connsiteY1" fmla="*/ 0 h 377687"/>
              <a:gd name="connsiteX2" fmla="*/ 614094 w 869634"/>
              <a:gd name="connsiteY2" fmla="*/ 284912 h 377687"/>
              <a:gd name="connsiteX3" fmla="*/ 0 w 869634"/>
              <a:gd name="connsiteY3" fmla="*/ 377687 h 377687"/>
              <a:gd name="connsiteX4" fmla="*/ 58175 w 869634"/>
              <a:gd name="connsiteY4" fmla="*/ 115182 h 377687"/>
              <a:gd name="connsiteX0" fmla="*/ 102668 w 914127"/>
              <a:gd name="connsiteY0" fmla="*/ 115182 h 393759"/>
              <a:gd name="connsiteX1" fmla="*/ 914127 w 914127"/>
              <a:gd name="connsiteY1" fmla="*/ 0 h 393759"/>
              <a:gd name="connsiteX2" fmla="*/ 658587 w 914127"/>
              <a:gd name="connsiteY2" fmla="*/ 284912 h 393759"/>
              <a:gd name="connsiteX3" fmla="*/ 0 w 914127"/>
              <a:gd name="connsiteY3" fmla="*/ 393759 h 393759"/>
              <a:gd name="connsiteX4" fmla="*/ 102668 w 914127"/>
              <a:gd name="connsiteY4" fmla="*/ 115182 h 39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27" h="393759">
                <a:moveTo>
                  <a:pt x="102668" y="115182"/>
                </a:moveTo>
                <a:lnTo>
                  <a:pt x="914127" y="0"/>
                </a:lnTo>
                <a:lnTo>
                  <a:pt x="658587" y="284912"/>
                </a:lnTo>
                <a:lnTo>
                  <a:pt x="0" y="393759"/>
                </a:lnTo>
                <a:lnTo>
                  <a:pt x="102668" y="11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2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611" y="0"/>
            <a:ext cx="3103552" cy="615421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599" y="0"/>
            <a:ext cx="2975153" cy="61417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4" y="0"/>
            <a:ext cx="2597829" cy="61417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84" y="1"/>
            <a:ext cx="2867996" cy="6141720"/>
          </a:xfrm>
          <a:prstGeom prst="rect">
            <a:avLst/>
          </a:prstGeom>
        </p:spPr>
      </p:pic>
      <p:sp>
        <p:nvSpPr>
          <p:cNvPr id="9" name="TextBox 35">
            <a:extLst>
              <a:ext uri="{FF2B5EF4-FFF2-40B4-BE49-F238E27FC236}">
                <a16:creationId xmlns:a16="http://schemas.microsoft.com/office/drawing/2014/main" xmlns="" id="{B4598575-E0CD-4B0E-BD87-942520C95E42}"/>
              </a:ext>
            </a:extLst>
          </p:cNvPr>
          <p:cNvSpPr txBox="1"/>
          <p:nvPr/>
        </p:nvSpPr>
        <p:spPr>
          <a:xfrm>
            <a:off x="2324797" y="6215176"/>
            <a:ext cx="7188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Maquette du portail web du CI (prêt à 95%)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4744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xmlns="" id="{317C250D-07F8-4359-9727-27EFAF6B8BF9}"/>
              </a:ext>
            </a:extLst>
          </p:cNvPr>
          <p:cNvSpPr/>
          <p:nvPr/>
        </p:nvSpPr>
        <p:spPr>
          <a:xfrm rot="16200000">
            <a:off x="1033411" y="1430869"/>
            <a:ext cx="2760133" cy="2514600"/>
          </a:xfrm>
          <a:prstGeom prst="homePlate">
            <a:avLst>
              <a:gd name="adj" fmla="val 281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xmlns="" id="{FD068200-FF72-428A-BDDD-452F35A103A4}"/>
              </a:ext>
            </a:extLst>
          </p:cNvPr>
          <p:cNvSpPr/>
          <p:nvPr/>
        </p:nvSpPr>
        <p:spPr>
          <a:xfrm rot="5400000">
            <a:off x="1602795" y="3832797"/>
            <a:ext cx="1621363" cy="2514600"/>
          </a:xfrm>
          <a:prstGeom prst="homePlate">
            <a:avLst>
              <a:gd name="adj" fmla="val 4351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6FE65D5-2379-4B0B-9E41-1DF187B2BBB3}"/>
              </a:ext>
            </a:extLst>
          </p:cNvPr>
          <p:cNvSpPr/>
          <p:nvPr/>
        </p:nvSpPr>
        <p:spPr>
          <a:xfrm>
            <a:off x="4666313" y="1573770"/>
            <a:ext cx="5173596" cy="2013774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0D5B7A8-5D65-45D1-B721-CB9331510B8E}"/>
              </a:ext>
            </a:extLst>
          </p:cNvPr>
          <p:cNvSpPr/>
          <p:nvPr/>
        </p:nvSpPr>
        <p:spPr>
          <a:xfrm>
            <a:off x="4666313" y="3587543"/>
            <a:ext cx="5173596" cy="93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A8F213F-80AD-4E7A-8AC7-9947A359F0AF}"/>
              </a:ext>
            </a:extLst>
          </p:cNvPr>
          <p:cNvSpPr/>
          <p:nvPr/>
        </p:nvSpPr>
        <p:spPr>
          <a:xfrm>
            <a:off x="4666313" y="4312120"/>
            <a:ext cx="5173596" cy="1649427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2ECF6E7-73C4-4FD4-B0F7-5D5F8DB41854}"/>
              </a:ext>
            </a:extLst>
          </p:cNvPr>
          <p:cNvSpPr/>
          <p:nvPr/>
        </p:nvSpPr>
        <p:spPr>
          <a:xfrm>
            <a:off x="4666313" y="5950050"/>
            <a:ext cx="5173596" cy="932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xmlns="" id="{6699AC3C-FE44-4341-B799-F20DE8937C2B}"/>
              </a:ext>
            </a:extLst>
          </p:cNvPr>
          <p:cNvSpPr txBox="1"/>
          <p:nvPr/>
        </p:nvSpPr>
        <p:spPr>
          <a:xfrm>
            <a:off x="-1" y="0"/>
            <a:ext cx="32725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000" b="1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En résumé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A8F213F-80AD-4E7A-8AC7-9947A359F0AF}"/>
              </a:ext>
            </a:extLst>
          </p:cNvPr>
          <p:cNvSpPr/>
          <p:nvPr/>
        </p:nvSpPr>
        <p:spPr>
          <a:xfrm>
            <a:off x="4666313" y="4312120"/>
            <a:ext cx="5173596" cy="1649427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xmlns="" id="{93AC89E3-622C-4FE5-A691-8EF29A8C70B2}"/>
              </a:ext>
            </a:extLst>
          </p:cNvPr>
          <p:cNvSpPr txBox="1"/>
          <p:nvPr/>
        </p:nvSpPr>
        <p:spPr>
          <a:xfrm>
            <a:off x="5030701" y="1661415"/>
            <a:ext cx="4377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Rédaction du cahier des charges du portail web incluant la specification des besoins tehcniques et fonctionel</a:t>
            </a:r>
            <a:endParaRPr lang="en-GB" sz="2000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xmlns="" id="{93AC89E3-622C-4FE5-A691-8EF29A8C70B2}"/>
              </a:ext>
            </a:extLst>
          </p:cNvPr>
          <p:cNvSpPr txBox="1"/>
          <p:nvPr/>
        </p:nvSpPr>
        <p:spPr>
          <a:xfrm>
            <a:off x="5030701" y="2808962"/>
            <a:ext cx="4377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Prototypage et </a:t>
            </a:r>
            <a:r>
              <a:rPr lang="en-US" sz="2000" dirty="0">
                <a:solidFill>
                  <a:srgbClr val="282F39"/>
                </a:solidFill>
                <a:latin typeface="Open Sans" panose="020B0606030504020204" pitchFamily="34" charset="0"/>
              </a:rPr>
              <a:t>m</a:t>
            </a:r>
            <a:r>
              <a:rPr lang="en-US" sz="2000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aquette du portail web</a:t>
            </a:r>
            <a:endParaRPr lang="en-GB" sz="2000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xmlns="" id="{43293E54-DEFA-41ED-A2F9-0CDA21F314D9}"/>
              </a:ext>
            </a:extLst>
          </p:cNvPr>
          <p:cNvSpPr txBox="1"/>
          <p:nvPr/>
        </p:nvSpPr>
        <p:spPr>
          <a:xfrm>
            <a:off x="5030701" y="4666677"/>
            <a:ext cx="4377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Choisir les technologies web à utiliser</a:t>
            </a:r>
            <a:endParaRPr lang="en-GB" sz="2000" dirty="0">
              <a:solidFill>
                <a:srgbClr val="282F39"/>
              </a:solidFill>
              <a:latin typeface="Open Sans" panose="020B0606030504020204" pitchFamily="34" charset="0"/>
            </a:endParaRP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xmlns="" id="{43293E54-DEFA-41ED-A2F9-0CDA21F314D9}"/>
              </a:ext>
            </a:extLst>
          </p:cNvPr>
          <p:cNvSpPr txBox="1"/>
          <p:nvPr/>
        </p:nvSpPr>
        <p:spPr>
          <a:xfrm>
            <a:off x="5030701" y="5308363"/>
            <a:ext cx="265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Développer le portail web</a:t>
            </a:r>
            <a:endParaRPr lang="en-GB" sz="2000" dirty="0">
              <a:solidFill>
                <a:srgbClr val="282F39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49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0">
            <a:extLst>
              <a:ext uri="{FF2B5EF4-FFF2-40B4-BE49-F238E27FC236}">
                <a16:creationId xmlns:a16="http://schemas.microsoft.com/office/drawing/2014/main" xmlns="" id="{B46ED6EA-4D0C-43DE-846E-FC1461FCD827}"/>
              </a:ext>
            </a:extLst>
          </p:cNvPr>
          <p:cNvSpPr>
            <a:spLocks/>
          </p:cNvSpPr>
          <p:nvPr/>
        </p:nvSpPr>
        <p:spPr bwMode="auto">
          <a:xfrm>
            <a:off x="8341351" y="447671"/>
            <a:ext cx="3850649" cy="6410329"/>
          </a:xfrm>
          <a:custGeom>
            <a:avLst/>
            <a:gdLst>
              <a:gd name="T0" fmla="*/ 2163 w 2595"/>
              <a:gd name="T1" fmla="*/ 288 h 4320"/>
              <a:gd name="T2" fmla="*/ 1822 w 2595"/>
              <a:gd name="T3" fmla="*/ 554 h 4320"/>
              <a:gd name="T4" fmla="*/ 1822 w 2595"/>
              <a:gd name="T5" fmla="*/ 765 h 4320"/>
              <a:gd name="T6" fmla="*/ 1691 w 2595"/>
              <a:gd name="T7" fmla="*/ 1020 h 4320"/>
              <a:gd name="T8" fmla="*/ 1691 w 2595"/>
              <a:gd name="T9" fmla="*/ 1254 h 4320"/>
              <a:gd name="T10" fmla="*/ 1926 w 2595"/>
              <a:gd name="T11" fmla="*/ 1503 h 4320"/>
              <a:gd name="T12" fmla="*/ 1926 w 2595"/>
              <a:gd name="T13" fmla="*/ 2008 h 4320"/>
              <a:gd name="T14" fmla="*/ 1415 w 2595"/>
              <a:gd name="T15" fmla="*/ 2240 h 4320"/>
              <a:gd name="T16" fmla="*/ 1180 w 2595"/>
              <a:gd name="T17" fmla="*/ 2364 h 4320"/>
              <a:gd name="T18" fmla="*/ 1311 w 2595"/>
              <a:gd name="T19" fmla="*/ 2549 h 4320"/>
              <a:gd name="T20" fmla="*/ 1180 w 2595"/>
              <a:gd name="T21" fmla="*/ 2906 h 4320"/>
              <a:gd name="T22" fmla="*/ 735 w 2595"/>
              <a:gd name="T23" fmla="*/ 3011 h 4320"/>
              <a:gd name="T24" fmla="*/ 577 w 2595"/>
              <a:gd name="T25" fmla="*/ 3514 h 4320"/>
              <a:gd name="T26" fmla="*/ 341 w 2595"/>
              <a:gd name="T27" fmla="*/ 3739 h 4320"/>
              <a:gd name="T28" fmla="*/ 92 w 2595"/>
              <a:gd name="T29" fmla="*/ 3804 h 4320"/>
              <a:gd name="T30" fmla="*/ 92 w 2595"/>
              <a:gd name="T31" fmla="*/ 4096 h 4320"/>
              <a:gd name="T32" fmla="*/ 0 w 2595"/>
              <a:gd name="T33" fmla="*/ 4320 h 4320"/>
              <a:gd name="T34" fmla="*/ 2595 w 2595"/>
              <a:gd name="T35" fmla="*/ 4320 h 4320"/>
              <a:gd name="T36" fmla="*/ 2595 w 2595"/>
              <a:gd name="T37" fmla="*/ 0 h 4320"/>
              <a:gd name="T38" fmla="*/ 2379 w 2595"/>
              <a:gd name="T39" fmla="*/ 288 h 4320"/>
              <a:gd name="T40" fmla="*/ 2163 w 2595"/>
              <a:gd name="T41" fmla="*/ 288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595" h="4320">
                <a:moveTo>
                  <a:pt x="2163" y="288"/>
                </a:moveTo>
                <a:lnTo>
                  <a:pt x="1822" y="554"/>
                </a:lnTo>
                <a:lnTo>
                  <a:pt x="1822" y="765"/>
                </a:lnTo>
                <a:lnTo>
                  <a:pt x="1691" y="1020"/>
                </a:lnTo>
                <a:lnTo>
                  <a:pt x="1691" y="1254"/>
                </a:lnTo>
                <a:lnTo>
                  <a:pt x="1926" y="1503"/>
                </a:lnTo>
                <a:lnTo>
                  <a:pt x="1926" y="2008"/>
                </a:lnTo>
                <a:lnTo>
                  <a:pt x="1415" y="2240"/>
                </a:lnTo>
                <a:lnTo>
                  <a:pt x="1180" y="2364"/>
                </a:lnTo>
                <a:lnTo>
                  <a:pt x="1311" y="2549"/>
                </a:lnTo>
                <a:lnTo>
                  <a:pt x="1180" y="2906"/>
                </a:lnTo>
                <a:lnTo>
                  <a:pt x="735" y="3011"/>
                </a:lnTo>
                <a:lnTo>
                  <a:pt x="577" y="3514"/>
                </a:lnTo>
                <a:lnTo>
                  <a:pt x="341" y="3739"/>
                </a:lnTo>
                <a:lnTo>
                  <a:pt x="92" y="3804"/>
                </a:lnTo>
                <a:lnTo>
                  <a:pt x="92" y="4096"/>
                </a:lnTo>
                <a:lnTo>
                  <a:pt x="0" y="4320"/>
                </a:lnTo>
                <a:lnTo>
                  <a:pt x="2595" y="4320"/>
                </a:lnTo>
                <a:lnTo>
                  <a:pt x="2595" y="0"/>
                </a:lnTo>
                <a:lnTo>
                  <a:pt x="2379" y="288"/>
                </a:lnTo>
                <a:lnTo>
                  <a:pt x="2163" y="28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4598575-E0CD-4B0E-BD87-942520C95E42}"/>
              </a:ext>
            </a:extLst>
          </p:cNvPr>
          <p:cNvSpPr txBox="1"/>
          <p:nvPr/>
        </p:nvSpPr>
        <p:spPr>
          <a:xfrm>
            <a:off x="457200" y="6349245"/>
            <a:ext cx="120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srgbClr val="FFFFFF">
                    <a:lumMod val="65000"/>
                  </a:srgb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SanarSoft</a:t>
            </a:r>
            <a:endParaRPr lang="en-GB" dirty="0">
              <a:solidFill>
                <a:srgbClr val="FFFFFF">
                  <a:lumMod val="65000"/>
                </a:srgb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99AC3C-FE44-4341-B799-F20DE8937C2B}"/>
              </a:ext>
            </a:extLst>
          </p:cNvPr>
          <p:cNvSpPr txBox="1"/>
          <p:nvPr/>
        </p:nvSpPr>
        <p:spPr>
          <a:xfrm>
            <a:off x="1202749" y="235148"/>
            <a:ext cx="9673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60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Bilan informatique</a:t>
            </a:r>
            <a:endParaRPr lang="en-US" sz="6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48E6F56-09E3-4F3A-924D-FBA09B630870}"/>
              </a:ext>
            </a:extLst>
          </p:cNvPr>
          <p:cNvGrpSpPr/>
          <p:nvPr/>
        </p:nvGrpSpPr>
        <p:grpSpPr>
          <a:xfrm>
            <a:off x="6007234" y="1433908"/>
            <a:ext cx="2583198" cy="4910594"/>
            <a:chOff x="2570163" y="709613"/>
            <a:chExt cx="3254376" cy="6186487"/>
          </a:xfrm>
          <a:solidFill>
            <a:schemeClr val="tx1"/>
          </a:solidFill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C60459A2-997B-4FC3-8225-2C531CE2A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163" y="1758950"/>
              <a:ext cx="3014663" cy="5137150"/>
            </a:xfrm>
            <a:custGeom>
              <a:avLst/>
              <a:gdLst>
                <a:gd name="T0" fmla="*/ 1281 w 1292"/>
                <a:gd name="T1" fmla="*/ 401 h 2184"/>
                <a:gd name="T2" fmla="*/ 1272 w 1292"/>
                <a:gd name="T3" fmla="*/ 391 h 2184"/>
                <a:gd name="T4" fmla="*/ 1223 w 1292"/>
                <a:gd name="T5" fmla="*/ 370 h 2184"/>
                <a:gd name="T6" fmla="*/ 1159 w 1292"/>
                <a:gd name="T7" fmla="*/ 415 h 2184"/>
                <a:gd name="T8" fmla="*/ 1021 w 1292"/>
                <a:gd name="T9" fmla="*/ 696 h 2184"/>
                <a:gd name="T10" fmla="*/ 983 w 1292"/>
                <a:gd name="T11" fmla="*/ 717 h 2184"/>
                <a:gd name="T12" fmla="*/ 744 w 1292"/>
                <a:gd name="T13" fmla="*/ 718 h 2184"/>
                <a:gd name="T14" fmla="*/ 740 w 1292"/>
                <a:gd name="T15" fmla="*/ 703 h 2184"/>
                <a:gd name="T16" fmla="*/ 763 w 1292"/>
                <a:gd name="T17" fmla="*/ 676 h 2184"/>
                <a:gd name="T18" fmla="*/ 977 w 1292"/>
                <a:gd name="T19" fmla="*/ 475 h 2184"/>
                <a:gd name="T20" fmla="*/ 1007 w 1292"/>
                <a:gd name="T21" fmla="*/ 388 h 2184"/>
                <a:gd name="T22" fmla="*/ 1007 w 1292"/>
                <a:gd name="T23" fmla="*/ 388 h 2184"/>
                <a:gd name="T24" fmla="*/ 1007 w 1292"/>
                <a:gd name="T25" fmla="*/ 388 h 2184"/>
                <a:gd name="T26" fmla="*/ 1001 w 1292"/>
                <a:gd name="T27" fmla="*/ 371 h 2184"/>
                <a:gd name="T28" fmla="*/ 975 w 1292"/>
                <a:gd name="T29" fmla="*/ 299 h 2184"/>
                <a:gd name="T30" fmla="*/ 871 w 1292"/>
                <a:gd name="T31" fmla="*/ 47 h 2184"/>
                <a:gd name="T32" fmla="*/ 807 w 1292"/>
                <a:gd name="T33" fmla="*/ 0 h 2184"/>
                <a:gd name="T34" fmla="*/ 740 w 1292"/>
                <a:gd name="T35" fmla="*/ 67 h 2184"/>
                <a:gd name="T36" fmla="*/ 746 w 1292"/>
                <a:gd name="T37" fmla="*/ 95 h 2184"/>
                <a:gd name="T38" fmla="*/ 814 w 1292"/>
                <a:gd name="T39" fmla="*/ 259 h 2184"/>
                <a:gd name="T40" fmla="*/ 849 w 1292"/>
                <a:gd name="T41" fmla="*/ 362 h 2184"/>
                <a:gd name="T42" fmla="*/ 839 w 1292"/>
                <a:gd name="T43" fmla="*/ 411 h 2184"/>
                <a:gd name="T44" fmla="*/ 616 w 1292"/>
                <a:gd name="T45" fmla="*/ 622 h 2184"/>
                <a:gd name="T46" fmla="*/ 573 w 1292"/>
                <a:gd name="T47" fmla="*/ 638 h 2184"/>
                <a:gd name="T48" fmla="*/ 383 w 1292"/>
                <a:gd name="T49" fmla="*/ 831 h 2184"/>
                <a:gd name="T50" fmla="*/ 383 w 1292"/>
                <a:gd name="T51" fmla="*/ 1241 h 2184"/>
                <a:gd name="T52" fmla="*/ 368 w 1292"/>
                <a:gd name="T53" fmla="*/ 1355 h 2184"/>
                <a:gd name="T54" fmla="*/ 305 w 1292"/>
                <a:gd name="T55" fmla="*/ 1619 h 2184"/>
                <a:gd name="T56" fmla="*/ 270 w 1292"/>
                <a:gd name="T57" fmla="*/ 1689 h 2184"/>
                <a:gd name="T58" fmla="*/ 44 w 1292"/>
                <a:gd name="T59" fmla="*/ 1952 h 2184"/>
                <a:gd name="T60" fmla="*/ 10 w 1292"/>
                <a:gd name="T61" fmla="*/ 2018 h 2184"/>
                <a:gd name="T62" fmla="*/ 69 w 1292"/>
                <a:gd name="T63" fmla="*/ 2132 h 2184"/>
                <a:gd name="T64" fmla="*/ 208 w 1292"/>
                <a:gd name="T65" fmla="*/ 2092 h 2184"/>
                <a:gd name="T66" fmla="*/ 452 w 1292"/>
                <a:gd name="T67" fmla="*/ 1809 h 2184"/>
                <a:gd name="T68" fmla="*/ 500 w 1292"/>
                <a:gd name="T69" fmla="*/ 1708 h 2184"/>
                <a:gd name="T70" fmla="*/ 549 w 1292"/>
                <a:gd name="T71" fmla="*/ 1472 h 2184"/>
                <a:gd name="T72" fmla="*/ 598 w 1292"/>
                <a:gd name="T73" fmla="*/ 1447 h 2184"/>
                <a:gd name="T74" fmla="*/ 740 w 1292"/>
                <a:gd name="T75" fmla="*/ 1661 h 2184"/>
                <a:gd name="T76" fmla="*/ 904 w 1292"/>
                <a:gd name="T77" fmla="*/ 2090 h 2184"/>
                <a:gd name="T78" fmla="*/ 1044 w 1292"/>
                <a:gd name="T79" fmla="*/ 2161 h 2184"/>
                <a:gd name="T80" fmla="*/ 1104 w 1292"/>
                <a:gd name="T81" fmla="*/ 2010 h 2184"/>
                <a:gd name="T82" fmla="*/ 980 w 1292"/>
                <a:gd name="T83" fmla="*/ 1676 h 2184"/>
                <a:gd name="T84" fmla="*/ 905 w 1292"/>
                <a:gd name="T85" fmla="*/ 1506 h 2184"/>
                <a:gd name="T86" fmla="*/ 761 w 1292"/>
                <a:gd name="T87" fmla="*/ 1309 h 2184"/>
                <a:gd name="T88" fmla="*/ 741 w 1292"/>
                <a:gd name="T89" fmla="*/ 1248 h 2184"/>
                <a:gd name="T90" fmla="*/ 740 w 1292"/>
                <a:gd name="T91" fmla="*/ 949 h 2184"/>
                <a:gd name="T92" fmla="*/ 740 w 1292"/>
                <a:gd name="T93" fmla="*/ 847 h 2184"/>
                <a:gd name="T94" fmla="*/ 813 w 1292"/>
                <a:gd name="T95" fmla="*/ 847 h 2184"/>
                <a:gd name="T96" fmla="*/ 1035 w 1292"/>
                <a:gd name="T97" fmla="*/ 859 h 2184"/>
                <a:gd name="T98" fmla="*/ 1120 w 1292"/>
                <a:gd name="T99" fmla="*/ 809 h 2184"/>
                <a:gd name="T100" fmla="*/ 1244 w 1292"/>
                <a:gd name="T101" fmla="*/ 557 h 2184"/>
                <a:gd name="T102" fmla="*/ 1292 w 1292"/>
                <a:gd name="T103" fmla="*/ 439 h 2184"/>
                <a:gd name="T104" fmla="*/ 1281 w 1292"/>
                <a:gd name="T105" fmla="*/ 401 h 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92" h="2184">
                  <a:moveTo>
                    <a:pt x="1281" y="401"/>
                  </a:moveTo>
                  <a:cubicBezTo>
                    <a:pt x="1279" y="398"/>
                    <a:pt x="1276" y="394"/>
                    <a:pt x="1272" y="391"/>
                  </a:cubicBezTo>
                  <a:cubicBezTo>
                    <a:pt x="1260" y="378"/>
                    <a:pt x="1242" y="370"/>
                    <a:pt x="1223" y="370"/>
                  </a:cubicBezTo>
                  <a:cubicBezTo>
                    <a:pt x="1194" y="370"/>
                    <a:pt x="1175" y="385"/>
                    <a:pt x="1159" y="415"/>
                  </a:cubicBezTo>
                  <a:cubicBezTo>
                    <a:pt x="1143" y="445"/>
                    <a:pt x="1064" y="612"/>
                    <a:pt x="1021" y="696"/>
                  </a:cubicBezTo>
                  <a:cubicBezTo>
                    <a:pt x="1015" y="707"/>
                    <a:pt x="996" y="717"/>
                    <a:pt x="983" y="717"/>
                  </a:cubicBezTo>
                  <a:cubicBezTo>
                    <a:pt x="903" y="719"/>
                    <a:pt x="824" y="718"/>
                    <a:pt x="744" y="718"/>
                  </a:cubicBezTo>
                  <a:cubicBezTo>
                    <a:pt x="742" y="713"/>
                    <a:pt x="741" y="708"/>
                    <a:pt x="740" y="703"/>
                  </a:cubicBezTo>
                  <a:cubicBezTo>
                    <a:pt x="747" y="694"/>
                    <a:pt x="754" y="684"/>
                    <a:pt x="763" y="676"/>
                  </a:cubicBezTo>
                  <a:cubicBezTo>
                    <a:pt x="834" y="608"/>
                    <a:pt x="905" y="541"/>
                    <a:pt x="977" y="475"/>
                  </a:cubicBezTo>
                  <a:cubicBezTo>
                    <a:pt x="1005" y="449"/>
                    <a:pt x="1015" y="421"/>
                    <a:pt x="1007" y="388"/>
                  </a:cubicBezTo>
                  <a:cubicBezTo>
                    <a:pt x="1007" y="388"/>
                    <a:pt x="1007" y="388"/>
                    <a:pt x="1007" y="388"/>
                  </a:cubicBezTo>
                  <a:cubicBezTo>
                    <a:pt x="1007" y="388"/>
                    <a:pt x="1007" y="388"/>
                    <a:pt x="1007" y="388"/>
                  </a:cubicBezTo>
                  <a:cubicBezTo>
                    <a:pt x="1005" y="382"/>
                    <a:pt x="1003" y="377"/>
                    <a:pt x="1001" y="371"/>
                  </a:cubicBezTo>
                  <a:cubicBezTo>
                    <a:pt x="992" y="347"/>
                    <a:pt x="983" y="323"/>
                    <a:pt x="975" y="299"/>
                  </a:cubicBezTo>
                  <a:cubicBezTo>
                    <a:pt x="871" y="47"/>
                    <a:pt x="871" y="47"/>
                    <a:pt x="871" y="47"/>
                  </a:cubicBezTo>
                  <a:cubicBezTo>
                    <a:pt x="862" y="19"/>
                    <a:pt x="837" y="0"/>
                    <a:pt x="807" y="0"/>
                  </a:cubicBezTo>
                  <a:cubicBezTo>
                    <a:pt x="770" y="0"/>
                    <a:pt x="740" y="30"/>
                    <a:pt x="740" y="67"/>
                  </a:cubicBezTo>
                  <a:cubicBezTo>
                    <a:pt x="740" y="77"/>
                    <a:pt x="742" y="87"/>
                    <a:pt x="746" y="95"/>
                  </a:cubicBezTo>
                  <a:cubicBezTo>
                    <a:pt x="814" y="259"/>
                    <a:pt x="814" y="259"/>
                    <a:pt x="814" y="259"/>
                  </a:cubicBezTo>
                  <a:cubicBezTo>
                    <a:pt x="826" y="293"/>
                    <a:pt x="838" y="328"/>
                    <a:pt x="849" y="362"/>
                  </a:cubicBezTo>
                  <a:cubicBezTo>
                    <a:pt x="853" y="376"/>
                    <a:pt x="849" y="401"/>
                    <a:pt x="839" y="411"/>
                  </a:cubicBezTo>
                  <a:cubicBezTo>
                    <a:pt x="766" y="483"/>
                    <a:pt x="691" y="553"/>
                    <a:pt x="616" y="622"/>
                  </a:cubicBezTo>
                  <a:cubicBezTo>
                    <a:pt x="605" y="632"/>
                    <a:pt x="588" y="638"/>
                    <a:pt x="573" y="638"/>
                  </a:cubicBezTo>
                  <a:cubicBezTo>
                    <a:pt x="450" y="643"/>
                    <a:pt x="384" y="708"/>
                    <a:pt x="383" y="831"/>
                  </a:cubicBezTo>
                  <a:cubicBezTo>
                    <a:pt x="383" y="967"/>
                    <a:pt x="384" y="1104"/>
                    <a:pt x="383" y="1241"/>
                  </a:cubicBezTo>
                  <a:cubicBezTo>
                    <a:pt x="382" y="1279"/>
                    <a:pt x="376" y="1318"/>
                    <a:pt x="368" y="1355"/>
                  </a:cubicBezTo>
                  <a:cubicBezTo>
                    <a:pt x="349" y="1444"/>
                    <a:pt x="328" y="1532"/>
                    <a:pt x="305" y="1619"/>
                  </a:cubicBezTo>
                  <a:cubicBezTo>
                    <a:pt x="299" y="1644"/>
                    <a:pt x="286" y="1669"/>
                    <a:pt x="270" y="1689"/>
                  </a:cubicBezTo>
                  <a:cubicBezTo>
                    <a:pt x="196" y="1778"/>
                    <a:pt x="118" y="1864"/>
                    <a:pt x="44" y="1952"/>
                  </a:cubicBezTo>
                  <a:cubicBezTo>
                    <a:pt x="28" y="1971"/>
                    <a:pt x="15" y="1995"/>
                    <a:pt x="10" y="2018"/>
                  </a:cubicBezTo>
                  <a:cubicBezTo>
                    <a:pt x="0" y="2066"/>
                    <a:pt x="27" y="2113"/>
                    <a:pt x="69" y="2132"/>
                  </a:cubicBezTo>
                  <a:cubicBezTo>
                    <a:pt x="118" y="2154"/>
                    <a:pt x="164" y="2141"/>
                    <a:pt x="208" y="2092"/>
                  </a:cubicBezTo>
                  <a:cubicBezTo>
                    <a:pt x="290" y="1998"/>
                    <a:pt x="373" y="1905"/>
                    <a:pt x="452" y="1809"/>
                  </a:cubicBezTo>
                  <a:cubicBezTo>
                    <a:pt x="475" y="1781"/>
                    <a:pt x="491" y="1743"/>
                    <a:pt x="500" y="1708"/>
                  </a:cubicBezTo>
                  <a:cubicBezTo>
                    <a:pt x="520" y="1630"/>
                    <a:pt x="532" y="1550"/>
                    <a:pt x="549" y="1472"/>
                  </a:cubicBezTo>
                  <a:cubicBezTo>
                    <a:pt x="556" y="1435"/>
                    <a:pt x="581" y="1423"/>
                    <a:pt x="598" y="1447"/>
                  </a:cubicBezTo>
                  <a:cubicBezTo>
                    <a:pt x="649" y="1516"/>
                    <a:pt x="706" y="1584"/>
                    <a:pt x="740" y="1661"/>
                  </a:cubicBezTo>
                  <a:cubicBezTo>
                    <a:pt x="803" y="1801"/>
                    <a:pt x="849" y="1947"/>
                    <a:pt x="904" y="2090"/>
                  </a:cubicBezTo>
                  <a:cubicBezTo>
                    <a:pt x="929" y="2157"/>
                    <a:pt x="985" y="2184"/>
                    <a:pt x="1044" y="2161"/>
                  </a:cubicBezTo>
                  <a:cubicBezTo>
                    <a:pt x="1106" y="2137"/>
                    <a:pt x="1129" y="2078"/>
                    <a:pt x="1104" y="2010"/>
                  </a:cubicBezTo>
                  <a:cubicBezTo>
                    <a:pt x="1063" y="1899"/>
                    <a:pt x="1022" y="1787"/>
                    <a:pt x="980" y="1676"/>
                  </a:cubicBezTo>
                  <a:cubicBezTo>
                    <a:pt x="958" y="1619"/>
                    <a:pt x="938" y="1558"/>
                    <a:pt x="905" y="1506"/>
                  </a:cubicBezTo>
                  <a:cubicBezTo>
                    <a:pt x="863" y="1437"/>
                    <a:pt x="808" y="1375"/>
                    <a:pt x="761" y="1309"/>
                  </a:cubicBezTo>
                  <a:cubicBezTo>
                    <a:pt x="749" y="1292"/>
                    <a:pt x="742" y="1269"/>
                    <a:pt x="741" y="1248"/>
                  </a:cubicBezTo>
                  <a:cubicBezTo>
                    <a:pt x="739" y="1148"/>
                    <a:pt x="740" y="1049"/>
                    <a:pt x="740" y="949"/>
                  </a:cubicBezTo>
                  <a:cubicBezTo>
                    <a:pt x="740" y="916"/>
                    <a:pt x="740" y="882"/>
                    <a:pt x="740" y="847"/>
                  </a:cubicBezTo>
                  <a:cubicBezTo>
                    <a:pt x="769" y="847"/>
                    <a:pt x="791" y="846"/>
                    <a:pt x="813" y="847"/>
                  </a:cubicBezTo>
                  <a:cubicBezTo>
                    <a:pt x="887" y="851"/>
                    <a:pt x="961" y="855"/>
                    <a:pt x="1035" y="859"/>
                  </a:cubicBezTo>
                  <a:cubicBezTo>
                    <a:pt x="1076" y="862"/>
                    <a:pt x="1103" y="847"/>
                    <a:pt x="1120" y="809"/>
                  </a:cubicBezTo>
                  <a:cubicBezTo>
                    <a:pt x="1160" y="725"/>
                    <a:pt x="1204" y="642"/>
                    <a:pt x="1244" y="557"/>
                  </a:cubicBezTo>
                  <a:cubicBezTo>
                    <a:pt x="1264" y="513"/>
                    <a:pt x="1292" y="459"/>
                    <a:pt x="1292" y="439"/>
                  </a:cubicBezTo>
                  <a:cubicBezTo>
                    <a:pt x="1292" y="425"/>
                    <a:pt x="1288" y="412"/>
                    <a:pt x="1281" y="4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8AD08E86-B5DE-41F0-AA4F-61EE1C6E4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951" y="981075"/>
              <a:ext cx="2541588" cy="2141538"/>
            </a:xfrm>
            <a:custGeom>
              <a:avLst/>
              <a:gdLst>
                <a:gd name="T0" fmla="*/ 1601 w 1601"/>
                <a:gd name="T1" fmla="*/ 1277 h 1349"/>
                <a:gd name="T2" fmla="*/ 1542 w 1601"/>
                <a:gd name="T3" fmla="*/ 1349 h 1349"/>
                <a:gd name="T4" fmla="*/ 0 w 1601"/>
                <a:gd name="T5" fmla="*/ 71 h 1349"/>
                <a:gd name="T6" fmla="*/ 58 w 1601"/>
                <a:gd name="T7" fmla="*/ 0 h 1349"/>
                <a:gd name="T8" fmla="*/ 1601 w 1601"/>
                <a:gd name="T9" fmla="*/ 1277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1" h="1349">
                  <a:moveTo>
                    <a:pt x="1601" y="1277"/>
                  </a:moveTo>
                  <a:lnTo>
                    <a:pt x="1542" y="1349"/>
                  </a:lnTo>
                  <a:lnTo>
                    <a:pt x="0" y="71"/>
                  </a:lnTo>
                  <a:lnTo>
                    <a:pt x="58" y="0"/>
                  </a:lnTo>
                  <a:lnTo>
                    <a:pt x="1601" y="12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C9709AB2-32D8-4CFA-B12C-64B476814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09613"/>
              <a:ext cx="1004888" cy="1171575"/>
            </a:xfrm>
            <a:custGeom>
              <a:avLst/>
              <a:gdLst>
                <a:gd name="T0" fmla="*/ 196 w 431"/>
                <a:gd name="T1" fmla="*/ 225 h 498"/>
                <a:gd name="T2" fmla="*/ 431 w 431"/>
                <a:gd name="T3" fmla="*/ 4 h 498"/>
                <a:gd name="T4" fmla="*/ 119 w 431"/>
                <a:gd name="T5" fmla="*/ 161 h 498"/>
                <a:gd name="T6" fmla="*/ 24 w 431"/>
                <a:gd name="T7" fmla="*/ 498 h 498"/>
                <a:gd name="T8" fmla="*/ 196 w 431"/>
                <a:gd name="T9" fmla="*/ 225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498">
                  <a:moveTo>
                    <a:pt x="196" y="225"/>
                  </a:moveTo>
                  <a:cubicBezTo>
                    <a:pt x="271" y="135"/>
                    <a:pt x="352" y="60"/>
                    <a:pt x="431" y="4"/>
                  </a:cubicBezTo>
                  <a:cubicBezTo>
                    <a:pt x="325" y="0"/>
                    <a:pt x="206" y="56"/>
                    <a:pt x="119" y="161"/>
                  </a:cubicBezTo>
                  <a:cubicBezTo>
                    <a:pt x="32" y="266"/>
                    <a:pt x="0" y="394"/>
                    <a:pt x="24" y="498"/>
                  </a:cubicBezTo>
                  <a:cubicBezTo>
                    <a:pt x="64" y="409"/>
                    <a:pt x="122" y="316"/>
                    <a:pt x="196" y="2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155D5B97-42C2-4BF6-8B37-FD1EB4D08C81}"/>
                </a:ext>
              </a:extLst>
            </p:cNvPr>
            <p:cNvSpPr/>
            <p:nvPr/>
          </p:nvSpPr>
          <p:spPr>
            <a:xfrm>
              <a:off x="3362487" y="2263778"/>
              <a:ext cx="861765" cy="861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D7392C9-1859-4259-BBDE-44969263C79F}"/>
              </a:ext>
            </a:extLst>
          </p:cNvPr>
          <p:cNvSpPr txBox="1"/>
          <p:nvPr/>
        </p:nvSpPr>
        <p:spPr>
          <a:xfrm>
            <a:off x="1176628" y="1841230"/>
            <a:ext cx="117710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5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01</a:t>
            </a:r>
            <a:endParaRPr lang="en-GB" sz="6500" b="1" dirty="0">
              <a:solidFill>
                <a:schemeClr val="bg1">
                  <a:lumMod val="50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320232A-B6CD-4466-AE14-81FE20AFA91E}"/>
              </a:ext>
            </a:extLst>
          </p:cNvPr>
          <p:cNvSpPr txBox="1"/>
          <p:nvPr/>
        </p:nvSpPr>
        <p:spPr>
          <a:xfrm>
            <a:off x="1077324" y="2984203"/>
            <a:ext cx="13757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5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0</a:t>
            </a:r>
            <a:r>
              <a:rPr lang="en-US" sz="65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2</a:t>
            </a:r>
            <a:endParaRPr lang="en-GB" sz="6500" b="1" dirty="0">
              <a:solidFill>
                <a:schemeClr val="bg1">
                  <a:lumMod val="50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CBF5C73-0102-4355-9CC9-C65EF0A0E116}"/>
              </a:ext>
            </a:extLst>
          </p:cNvPr>
          <p:cNvSpPr txBox="1"/>
          <p:nvPr/>
        </p:nvSpPr>
        <p:spPr>
          <a:xfrm>
            <a:off x="2453040" y="2071402"/>
            <a:ext cx="286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Revision du code source du (Centre d’Information) CI 3.0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92F38E8-BEA4-46FC-8769-180B63DE9292}"/>
              </a:ext>
            </a:extLst>
          </p:cNvPr>
          <p:cNvSpPr txBox="1"/>
          <p:nvPr/>
        </p:nvSpPr>
        <p:spPr>
          <a:xfrm>
            <a:off x="2463648" y="3209143"/>
            <a:ext cx="2855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Mise en place du portail web du centre d’information  (CI)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D68C2E8-B9A7-4CD3-A4CC-397FCED25A9B}"/>
              </a:ext>
            </a:extLst>
          </p:cNvPr>
          <p:cNvSpPr txBox="1"/>
          <p:nvPr/>
        </p:nvSpPr>
        <p:spPr>
          <a:xfrm>
            <a:off x="2453039" y="4434624"/>
            <a:ext cx="2981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Revision des bugs du masque de saisie </a:t>
            </a:r>
            <a:endParaRPr lang="en-GB" sz="2000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D583CA-7273-45F4-A7E2-160BAA52EF40}"/>
              </a:ext>
            </a:extLst>
          </p:cNvPr>
          <p:cNvSpPr txBox="1"/>
          <p:nvPr/>
        </p:nvSpPr>
        <p:spPr>
          <a:xfrm>
            <a:off x="1077324" y="4235487"/>
            <a:ext cx="13757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500" b="1" dirty="0">
                <a:solidFill>
                  <a:srgbClr val="42AFB6"/>
                </a:solidFill>
                <a:latin typeface="Open Sans" panose="020B0606030504020204" pitchFamily="34" charset="0"/>
              </a:rPr>
              <a:t>0</a:t>
            </a:r>
            <a:r>
              <a:rPr lang="en-US" sz="6500" b="1" dirty="0">
                <a:solidFill>
                  <a:srgbClr val="42AFB6"/>
                </a:solidFill>
                <a:latin typeface="Open Sans" panose="020B0606030504020204" pitchFamily="34" charset="0"/>
              </a:rPr>
              <a:t>3</a:t>
            </a:r>
            <a:endParaRPr lang="en-GB" sz="6500" b="1" dirty="0">
              <a:solidFill>
                <a:srgbClr val="42AFB6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11A4FA8-ABD8-4D3B-ACF4-180259AFEFF9}"/>
              </a:ext>
            </a:extLst>
          </p:cNvPr>
          <p:cNvSpPr/>
          <p:nvPr/>
        </p:nvSpPr>
        <p:spPr>
          <a:xfrm>
            <a:off x="4824050" y="6081984"/>
            <a:ext cx="814884" cy="463114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307854">
                <a:moveTo>
                  <a:pt x="254643" y="104172"/>
                </a:moveTo>
                <a:lnTo>
                  <a:pt x="796081" y="0"/>
                </a:lnTo>
                <a:lnTo>
                  <a:pt x="1016000" y="307854"/>
                </a:lnTo>
                <a:lnTo>
                  <a:pt x="0" y="307854"/>
                </a:lnTo>
                <a:lnTo>
                  <a:pt x="254643" y="104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xmlns="" id="{0C885EC0-89EE-4696-B016-F6A888EEFA6D}"/>
              </a:ext>
            </a:extLst>
          </p:cNvPr>
          <p:cNvSpPr/>
          <p:nvPr/>
        </p:nvSpPr>
        <p:spPr>
          <a:xfrm flipH="1">
            <a:off x="6660099" y="6209822"/>
            <a:ext cx="969554" cy="369332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307854">
                <a:moveTo>
                  <a:pt x="254643" y="104172"/>
                </a:moveTo>
                <a:lnTo>
                  <a:pt x="796081" y="0"/>
                </a:lnTo>
                <a:lnTo>
                  <a:pt x="1016000" y="307854"/>
                </a:lnTo>
                <a:lnTo>
                  <a:pt x="0" y="307854"/>
                </a:lnTo>
                <a:lnTo>
                  <a:pt x="254643" y="104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xmlns="" id="{BDA12F15-E079-4979-AA1F-030BD74F72BD}"/>
              </a:ext>
            </a:extLst>
          </p:cNvPr>
          <p:cNvSpPr/>
          <p:nvPr/>
        </p:nvSpPr>
        <p:spPr>
          <a:xfrm flipH="1">
            <a:off x="4303555" y="6172690"/>
            <a:ext cx="290024" cy="335276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307854">
                <a:moveTo>
                  <a:pt x="254643" y="104172"/>
                </a:moveTo>
                <a:lnTo>
                  <a:pt x="796081" y="0"/>
                </a:lnTo>
                <a:lnTo>
                  <a:pt x="1016000" y="307854"/>
                </a:lnTo>
                <a:lnTo>
                  <a:pt x="0" y="307854"/>
                </a:lnTo>
                <a:lnTo>
                  <a:pt x="254643" y="104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xmlns="" id="{CD5C8480-1D24-4969-AB56-17BC388E29D4}"/>
              </a:ext>
            </a:extLst>
          </p:cNvPr>
          <p:cNvSpPr/>
          <p:nvPr/>
        </p:nvSpPr>
        <p:spPr>
          <a:xfrm>
            <a:off x="3783059" y="6331410"/>
            <a:ext cx="290025" cy="177319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307854">
                <a:moveTo>
                  <a:pt x="254643" y="104172"/>
                </a:moveTo>
                <a:lnTo>
                  <a:pt x="796081" y="0"/>
                </a:lnTo>
                <a:lnTo>
                  <a:pt x="1016000" y="307854"/>
                </a:lnTo>
                <a:lnTo>
                  <a:pt x="0" y="307854"/>
                </a:lnTo>
                <a:lnTo>
                  <a:pt x="254643" y="104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xmlns="" id="{C3E51257-19D3-4805-96BF-53A6FC77920B}"/>
              </a:ext>
            </a:extLst>
          </p:cNvPr>
          <p:cNvSpPr/>
          <p:nvPr/>
        </p:nvSpPr>
        <p:spPr>
          <a:xfrm rot="18630388">
            <a:off x="9121783" y="3137799"/>
            <a:ext cx="814884" cy="463114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307854">
                <a:moveTo>
                  <a:pt x="254643" y="104172"/>
                </a:moveTo>
                <a:lnTo>
                  <a:pt x="796081" y="0"/>
                </a:lnTo>
                <a:lnTo>
                  <a:pt x="1016000" y="307854"/>
                </a:lnTo>
                <a:lnTo>
                  <a:pt x="0" y="307854"/>
                </a:lnTo>
                <a:lnTo>
                  <a:pt x="254643" y="1041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xmlns="" id="{2232B2DA-0810-4B1D-A698-529FD61D8955}"/>
              </a:ext>
            </a:extLst>
          </p:cNvPr>
          <p:cNvSpPr/>
          <p:nvPr/>
        </p:nvSpPr>
        <p:spPr>
          <a:xfrm rot="10147086">
            <a:off x="10403517" y="2973041"/>
            <a:ext cx="733177" cy="592344"/>
          </a:xfrm>
          <a:custGeom>
            <a:avLst/>
            <a:gdLst>
              <a:gd name="connsiteX0" fmla="*/ 0 w 1016000"/>
              <a:gd name="connsiteY0" fmla="*/ 0 h 469900"/>
              <a:gd name="connsiteX1" fmla="*/ 1016000 w 1016000"/>
              <a:gd name="connsiteY1" fmla="*/ 0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0 w 1016000"/>
              <a:gd name="connsiteY0" fmla="*/ 0 h 469900"/>
              <a:gd name="connsiteX1" fmla="*/ 796081 w 1016000"/>
              <a:gd name="connsiteY1" fmla="*/ 162046 h 469900"/>
              <a:gd name="connsiteX2" fmla="*/ 1016000 w 1016000"/>
              <a:gd name="connsiteY2" fmla="*/ 469900 h 469900"/>
              <a:gd name="connsiteX3" fmla="*/ 0 w 1016000"/>
              <a:gd name="connsiteY3" fmla="*/ 469900 h 469900"/>
              <a:gd name="connsiteX4" fmla="*/ 0 w 1016000"/>
              <a:gd name="connsiteY4" fmla="*/ 0 h 469900"/>
              <a:gd name="connsiteX0" fmla="*/ 254643 w 1016000"/>
              <a:gd name="connsiteY0" fmla="*/ 104172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254643 w 1016000"/>
              <a:gd name="connsiteY4" fmla="*/ 104172 h 307854"/>
              <a:gd name="connsiteX0" fmla="*/ 58175 w 1016000"/>
              <a:gd name="connsiteY0" fmla="*/ 45349 h 307854"/>
              <a:gd name="connsiteX1" fmla="*/ 796081 w 1016000"/>
              <a:gd name="connsiteY1" fmla="*/ 0 h 307854"/>
              <a:gd name="connsiteX2" fmla="*/ 1016000 w 1016000"/>
              <a:gd name="connsiteY2" fmla="*/ 307854 h 307854"/>
              <a:gd name="connsiteX3" fmla="*/ 0 w 1016000"/>
              <a:gd name="connsiteY3" fmla="*/ 307854 h 307854"/>
              <a:gd name="connsiteX4" fmla="*/ 58175 w 1016000"/>
              <a:gd name="connsiteY4" fmla="*/ 45349 h 307854"/>
              <a:gd name="connsiteX0" fmla="*/ 58175 w 1016000"/>
              <a:gd name="connsiteY0" fmla="*/ 115182 h 377687"/>
              <a:gd name="connsiteX1" fmla="*/ 869634 w 1016000"/>
              <a:gd name="connsiteY1" fmla="*/ 0 h 377687"/>
              <a:gd name="connsiteX2" fmla="*/ 1016000 w 1016000"/>
              <a:gd name="connsiteY2" fmla="*/ 377687 h 377687"/>
              <a:gd name="connsiteX3" fmla="*/ 0 w 1016000"/>
              <a:gd name="connsiteY3" fmla="*/ 377687 h 377687"/>
              <a:gd name="connsiteX4" fmla="*/ 58175 w 1016000"/>
              <a:gd name="connsiteY4" fmla="*/ 115182 h 377687"/>
              <a:gd name="connsiteX0" fmla="*/ 58175 w 869634"/>
              <a:gd name="connsiteY0" fmla="*/ 115182 h 377687"/>
              <a:gd name="connsiteX1" fmla="*/ 869634 w 869634"/>
              <a:gd name="connsiteY1" fmla="*/ 0 h 377687"/>
              <a:gd name="connsiteX2" fmla="*/ 614094 w 869634"/>
              <a:gd name="connsiteY2" fmla="*/ 284912 h 377687"/>
              <a:gd name="connsiteX3" fmla="*/ 0 w 869634"/>
              <a:gd name="connsiteY3" fmla="*/ 377687 h 377687"/>
              <a:gd name="connsiteX4" fmla="*/ 58175 w 869634"/>
              <a:gd name="connsiteY4" fmla="*/ 115182 h 377687"/>
              <a:gd name="connsiteX0" fmla="*/ 102668 w 914127"/>
              <a:gd name="connsiteY0" fmla="*/ 115182 h 393759"/>
              <a:gd name="connsiteX1" fmla="*/ 914127 w 914127"/>
              <a:gd name="connsiteY1" fmla="*/ 0 h 393759"/>
              <a:gd name="connsiteX2" fmla="*/ 658587 w 914127"/>
              <a:gd name="connsiteY2" fmla="*/ 284912 h 393759"/>
              <a:gd name="connsiteX3" fmla="*/ 0 w 914127"/>
              <a:gd name="connsiteY3" fmla="*/ 393759 h 393759"/>
              <a:gd name="connsiteX4" fmla="*/ 102668 w 914127"/>
              <a:gd name="connsiteY4" fmla="*/ 115182 h 39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27" h="393759">
                <a:moveTo>
                  <a:pt x="102668" y="115182"/>
                </a:moveTo>
                <a:lnTo>
                  <a:pt x="914127" y="0"/>
                </a:lnTo>
                <a:lnTo>
                  <a:pt x="658587" y="284912"/>
                </a:lnTo>
                <a:lnTo>
                  <a:pt x="0" y="393759"/>
                </a:lnTo>
                <a:lnTo>
                  <a:pt x="102668" y="11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4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">
            <a:extLst>
              <a:ext uri="{FF2B5EF4-FFF2-40B4-BE49-F238E27FC236}">
                <a16:creationId xmlns:a16="http://schemas.microsoft.com/office/drawing/2014/main" xmlns="" id="{768FB9FD-508C-45FB-B9A4-5A199142D858}"/>
              </a:ext>
            </a:extLst>
          </p:cNvPr>
          <p:cNvSpPr>
            <a:spLocks/>
          </p:cNvSpPr>
          <p:nvPr/>
        </p:nvSpPr>
        <p:spPr bwMode="auto">
          <a:xfrm rot="16200000">
            <a:off x="642814" y="3743317"/>
            <a:ext cx="4207960" cy="1586703"/>
          </a:xfrm>
          <a:custGeom>
            <a:avLst/>
            <a:gdLst>
              <a:gd name="T0" fmla="*/ 2969 w 3735"/>
              <a:gd name="T1" fmla="*/ 207 h 1395"/>
              <a:gd name="T2" fmla="*/ 2969 w 3735"/>
              <a:gd name="T3" fmla="*/ 206 h 1395"/>
              <a:gd name="T4" fmla="*/ 2969 w 3735"/>
              <a:gd name="T5" fmla="*/ 206 h 1395"/>
              <a:gd name="T6" fmla="*/ 3317 w 3735"/>
              <a:gd name="T7" fmla="*/ 350 h 1395"/>
              <a:gd name="T8" fmla="*/ 3317 w 3735"/>
              <a:gd name="T9" fmla="*/ 1045 h 1395"/>
              <a:gd name="T10" fmla="*/ 2969 w 3735"/>
              <a:gd name="T11" fmla="*/ 1189 h 1395"/>
              <a:gd name="T12" fmla="*/ 2622 w 3735"/>
              <a:gd name="T13" fmla="*/ 1045 h 1395"/>
              <a:gd name="T14" fmla="*/ 2476 w 3735"/>
              <a:gd name="T15" fmla="*/ 1191 h 1395"/>
              <a:gd name="T16" fmla="*/ 2969 w 3735"/>
              <a:gd name="T17" fmla="*/ 1395 h 1395"/>
              <a:gd name="T18" fmla="*/ 3462 w 3735"/>
              <a:gd name="T19" fmla="*/ 1191 h 1395"/>
              <a:gd name="T20" fmla="*/ 3462 w 3735"/>
              <a:gd name="T21" fmla="*/ 204 h 1395"/>
              <a:gd name="T22" fmla="*/ 2969 w 3735"/>
              <a:gd name="T23" fmla="*/ 0 h 1395"/>
              <a:gd name="T24" fmla="*/ 2969 w 3735"/>
              <a:gd name="T25" fmla="*/ 0 h 1395"/>
              <a:gd name="T26" fmla="*/ 2969 w 3735"/>
              <a:gd name="T27" fmla="*/ 0 h 1395"/>
              <a:gd name="T28" fmla="*/ 0 w 3735"/>
              <a:gd name="T29" fmla="*/ 0 h 1395"/>
              <a:gd name="T30" fmla="*/ 0 w 3735"/>
              <a:gd name="T31" fmla="*/ 207 h 1395"/>
              <a:gd name="T32" fmla="*/ 2969 w 3735"/>
              <a:gd name="T33" fmla="*/ 207 h 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735" h="1395">
                <a:moveTo>
                  <a:pt x="2969" y="207"/>
                </a:moveTo>
                <a:cubicBezTo>
                  <a:pt x="2969" y="206"/>
                  <a:pt x="2969" y="206"/>
                  <a:pt x="2969" y="206"/>
                </a:cubicBezTo>
                <a:cubicBezTo>
                  <a:pt x="2969" y="206"/>
                  <a:pt x="2969" y="206"/>
                  <a:pt x="2969" y="206"/>
                </a:cubicBezTo>
                <a:cubicBezTo>
                  <a:pt x="3095" y="206"/>
                  <a:pt x="3221" y="254"/>
                  <a:pt x="3317" y="350"/>
                </a:cubicBezTo>
                <a:cubicBezTo>
                  <a:pt x="3508" y="542"/>
                  <a:pt x="3508" y="853"/>
                  <a:pt x="3317" y="1045"/>
                </a:cubicBezTo>
                <a:cubicBezTo>
                  <a:pt x="3221" y="1141"/>
                  <a:pt x="3095" y="1188"/>
                  <a:pt x="2969" y="1189"/>
                </a:cubicBezTo>
                <a:cubicBezTo>
                  <a:pt x="2844" y="1189"/>
                  <a:pt x="2718" y="1141"/>
                  <a:pt x="2622" y="1045"/>
                </a:cubicBezTo>
                <a:cubicBezTo>
                  <a:pt x="2476" y="1191"/>
                  <a:pt x="2476" y="1191"/>
                  <a:pt x="2476" y="1191"/>
                </a:cubicBezTo>
                <a:cubicBezTo>
                  <a:pt x="2612" y="1327"/>
                  <a:pt x="2791" y="1395"/>
                  <a:pt x="2969" y="1395"/>
                </a:cubicBezTo>
                <a:cubicBezTo>
                  <a:pt x="3148" y="1395"/>
                  <a:pt x="3326" y="1327"/>
                  <a:pt x="3462" y="1191"/>
                </a:cubicBezTo>
                <a:cubicBezTo>
                  <a:pt x="3735" y="918"/>
                  <a:pt x="3735" y="477"/>
                  <a:pt x="3462" y="204"/>
                </a:cubicBezTo>
                <a:cubicBezTo>
                  <a:pt x="3326" y="68"/>
                  <a:pt x="3148" y="0"/>
                  <a:pt x="2969" y="0"/>
                </a:cubicBezTo>
                <a:cubicBezTo>
                  <a:pt x="2969" y="0"/>
                  <a:pt x="2969" y="0"/>
                  <a:pt x="2969" y="0"/>
                </a:cubicBezTo>
                <a:cubicBezTo>
                  <a:pt x="2969" y="0"/>
                  <a:pt x="2969" y="0"/>
                  <a:pt x="296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07"/>
                  <a:pt x="0" y="207"/>
                  <a:pt x="0" y="207"/>
                </a:cubicBezTo>
                <a:lnTo>
                  <a:pt x="2969" y="2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282F39"/>
              </a:solidFill>
            </a:endParaRPr>
          </a:p>
        </p:txBody>
      </p:sp>
      <p:sp>
        <p:nvSpPr>
          <p:cNvPr id="59" name="Freeform 9">
            <a:extLst>
              <a:ext uri="{FF2B5EF4-FFF2-40B4-BE49-F238E27FC236}">
                <a16:creationId xmlns:a16="http://schemas.microsoft.com/office/drawing/2014/main" xmlns="" id="{AD7D17C0-A22A-4CE5-84C6-BED275614EBE}"/>
              </a:ext>
            </a:extLst>
          </p:cNvPr>
          <p:cNvSpPr>
            <a:spLocks/>
          </p:cNvSpPr>
          <p:nvPr/>
        </p:nvSpPr>
        <p:spPr bwMode="auto">
          <a:xfrm rot="16200000">
            <a:off x="2992463" y="3527104"/>
            <a:ext cx="1419316" cy="1740142"/>
          </a:xfrm>
          <a:custGeom>
            <a:avLst/>
            <a:gdLst>
              <a:gd name="T0" fmla="*/ 1113 w 1258"/>
              <a:gd name="T1" fmla="*/ 1112 h 1530"/>
              <a:gd name="T2" fmla="*/ 418 w 1258"/>
              <a:gd name="T3" fmla="*/ 1112 h 1530"/>
              <a:gd name="T4" fmla="*/ 418 w 1258"/>
              <a:gd name="T5" fmla="*/ 418 h 1530"/>
              <a:gd name="T6" fmla="*/ 1113 w 1258"/>
              <a:gd name="T7" fmla="*/ 418 h 1530"/>
              <a:gd name="T8" fmla="*/ 1258 w 1258"/>
              <a:gd name="T9" fmla="*/ 272 h 1530"/>
              <a:gd name="T10" fmla="*/ 272 w 1258"/>
              <a:gd name="T11" fmla="*/ 272 h 1530"/>
              <a:gd name="T12" fmla="*/ 272 w 1258"/>
              <a:gd name="T13" fmla="*/ 1258 h 1530"/>
              <a:gd name="T14" fmla="*/ 1258 w 1258"/>
              <a:gd name="T15" fmla="*/ 1258 h 1530"/>
              <a:gd name="T16" fmla="*/ 1258 w 1258"/>
              <a:gd name="T17" fmla="*/ 1258 h 1530"/>
              <a:gd name="T18" fmla="*/ 1113 w 1258"/>
              <a:gd name="T19" fmla="*/ 1112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8" h="1530">
                <a:moveTo>
                  <a:pt x="1113" y="1112"/>
                </a:moveTo>
                <a:cubicBezTo>
                  <a:pt x="921" y="1304"/>
                  <a:pt x="610" y="1304"/>
                  <a:pt x="418" y="1112"/>
                </a:cubicBezTo>
                <a:cubicBezTo>
                  <a:pt x="226" y="920"/>
                  <a:pt x="226" y="609"/>
                  <a:pt x="418" y="418"/>
                </a:cubicBezTo>
                <a:cubicBezTo>
                  <a:pt x="610" y="226"/>
                  <a:pt x="921" y="226"/>
                  <a:pt x="1113" y="418"/>
                </a:cubicBezTo>
                <a:cubicBezTo>
                  <a:pt x="1258" y="272"/>
                  <a:pt x="1258" y="272"/>
                  <a:pt x="1258" y="272"/>
                </a:cubicBezTo>
                <a:cubicBezTo>
                  <a:pt x="986" y="0"/>
                  <a:pt x="545" y="0"/>
                  <a:pt x="272" y="272"/>
                </a:cubicBezTo>
                <a:cubicBezTo>
                  <a:pt x="0" y="544"/>
                  <a:pt x="0" y="986"/>
                  <a:pt x="272" y="1258"/>
                </a:cubicBezTo>
                <a:cubicBezTo>
                  <a:pt x="545" y="1530"/>
                  <a:pt x="986" y="1530"/>
                  <a:pt x="1258" y="1258"/>
                </a:cubicBezTo>
                <a:cubicBezTo>
                  <a:pt x="1258" y="1258"/>
                  <a:pt x="1258" y="1258"/>
                  <a:pt x="1258" y="1258"/>
                </a:cubicBezTo>
                <a:cubicBezTo>
                  <a:pt x="1113" y="1112"/>
                  <a:pt x="1113" y="1112"/>
                  <a:pt x="1113" y="11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282F39"/>
              </a:solidFill>
            </a:endParaRPr>
          </a:p>
        </p:txBody>
      </p:sp>
      <p:sp>
        <p:nvSpPr>
          <p:cNvPr id="60" name="Freeform 9">
            <a:extLst>
              <a:ext uri="{FF2B5EF4-FFF2-40B4-BE49-F238E27FC236}">
                <a16:creationId xmlns:a16="http://schemas.microsoft.com/office/drawing/2014/main" xmlns="" id="{3B8477D8-C61C-4124-90F8-8E57DF85ABA7}"/>
              </a:ext>
            </a:extLst>
          </p:cNvPr>
          <p:cNvSpPr>
            <a:spLocks/>
          </p:cNvSpPr>
          <p:nvPr/>
        </p:nvSpPr>
        <p:spPr bwMode="auto">
          <a:xfrm rot="5400000">
            <a:off x="3947798" y="2272276"/>
            <a:ext cx="1419316" cy="1740142"/>
          </a:xfrm>
          <a:custGeom>
            <a:avLst/>
            <a:gdLst>
              <a:gd name="T0" fmla="*/ 1113 w 1258"/>
              <a:gd name="T1" fmla="*/ 1112 h 1530"/>
              <a:gd name="T2" fmla="*/ 418 w 1258"/>
              <a:gd name="T3" fmla="*/ 1112 h 1530"/>
              <a:gd name="T4" fmla="*/ 418 w 1258"/>
              <a:gd name="T5" fmla="*/ 418 h 1530"/>
              <a:gd name="T6" fmla="*/ 1113 w 1258"/>
              <a:gd name="T7" fmla="*/ 418 h 1530"/>
              <a:gd name="T8" fmla="*/ 1258 w 1258"/>
              <a:gd name="T9" fmla="*/ 272 h 1530"/>
              <a:gd name="T10" fmla="*/ 272 w 1258"/>
              <a:gd name="T11" fmla="*/ 272 h 1530"/>
              <a:gd name="T12" fmla="*/ 272 w 1258"/>
              <a:gd name="T13" fmla="*/ 1258 h 1530"/>
              <a:gd name="T14" fmla="*/ 1258 w 1258"/>
              <a:gd name="T15" fmla="*/ 1258 h 1530"/>
              <a:gd name="T16" fmla="*/ 1258 w 1258"/>
              <a:gd name="T17" fmla="*/ 1258 h 1530"/>
              <a:gd name="T18" fmla="*/ 1113 w 1258"/>
              <a:gd name="T19" fmla="*/ 1112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8" h="1530">
                <a:moveTo>
                  <a:pt x="1113" y="1112"/>
                </a:moveTo>
                <a:cubicBezTo>
                  <a:pt x="921" y="1304"/>
                  <a:pt x="610" y="1304"/>
                  <a:pt x="418" y="1112"/>
                </a:cubicBezTo>
                <a:cubicBezTo>
                  <a:pt x="226" y="920"/>
                  <a:pt x="226" y="609"/>
                  <a:pt x="418" y="418"/>
                </a:cubicBezTo>
                <a:cubicBezTo>
                  <a:pt x="610" y="226"/>
                  <a:pt x="921" y="226"/>
                  <a:pt x="1113" y="418"/>
                </a:cubicBezTo>
                <a:cubicBezTo>
                  <a:pt x="1258" y="272"/>
                  <a:pt x="1258" y="272"/>
                  <a:pt x="1258" y="272"/>
                </a:cubicBezTo>
                <a:cubicBezTo>
                  <a:pt x="986" y="0"/>
                  <a:pt x="545" y="0"/>
                  <a:pt x="272" y="272"/>
                </a:cubicBezTo>
                <a:cubicBezTo>
                  <a:pt x="0" y="544"/>
                  <a:pt x="0" y="986"/>
                  <a:pt x="272" y="1258"/>
                </a:cubicBezTo>
                <a:cubicBezTo>
                  <a:pt x="545" y="1530"/>
                  <a:pt x="986" y="1530"/>
                  <a:pt x="1258" y="1258"/>
                </a:cubicBezTo>
                <a:cubicBezTo>
                  <a:pt x="1258" y="1258"/>
                  <a:pt x="1258" y="1258"/>
                  <a:pt x="1258" y="1258"/>
                </a:cubicBezTo>
                <a:cubicBezTo>
                  <a:pt x="1113" y="1112"/>
                  <a:pt x="1113" y="1112"/>
                  <a:pt x="1113" y="11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282F39"/>
              </a:solidFill>
            </a:endParaRPr>
          </a:p>
        </p:txBody>
      </p:sp>
      <p:sp>
        <p:nvSpPr>
          <p:cNvPr id="61" name="Freeform 5">
            <a:extLst>
              <a:ext uri="{FF2B5EF4-FFF2-40B4-BE49-F238E27FC236}">
                <a16:creationId xmlns:a16="http://schemas.microsoft.com/office/drawing/2014/main" xmlns="" id="{67F0108F-9039-4399-9773-91DE2C3041A0}"/>
              </a:ext>
            </a:extLst>
          </p:cNvPr>
          <p:cNvSpPr>
            <a:spLocks/>
          </p:cNvSpPr>
          <p:nvPr/>
        </p:nvSpPr>
        <p:spPr bwMode="auto">
          <a:xfrm rot="5400000">
            <a:off x="7333256" y="2207919"/>
            <a:ext cx="4207960" cy="1586703"/>
          </a:xfrm>
          <a:custGeom>
            <a:avLst/>
            <a:gdLst>
              <a:gd name="T0" fmla="*/ 2969 w 3735"/>
              <a:gd name="T1" fmla="*/ 207 h 1395"/>
              <a:gd name="T2" fmla="*/ 2969 w 3735"/>
              <a:gd name="T3" fmla="*/ 206 h 1395"/>
              <a:gd name="T4" fmla="*/ 2969 w 3735"/>
              <a:gd name="T5" fmla="*/ 206 h 1395"/>
              <a:gd name="T6" fmla="*/ 3317 w 3735"/>
              <a:gd name="T7" fmla="*/ 350 h 1395"/>
              <a:gd name="T8" fmla="*/ 3317 w 3735"/>
              <a:gd name="T9" fmla="*/ 1045 h 1395"/>
              <a:gd name="T10" fmla="*/ 2969 w 3735"/>
              <a:gd name="T11" fmla="*/ 1189 h 1395"/>
              <a:gd name="T12" fmla="*/ 2622 w 3735"/>
              <a:gd name="T13" fmla="*/ 1045 h 1395"/>
              <a:gd name="T14" fmla="*/ 2476 w 3735"/>
              <a:gd name="T15" fmla="*/ 1191 h 1395"/>
              <a:gd name="T16" fmla="*/ 2969 w 3735"/>
              <a:gd name="T17" fmla="*/ 1395 h 1395"/>
              <a:gd name="T18" fmla="*/ 3462 w 3735"/>
              <a:gd name="T19" fmla="*/ 1191 h 1395"/>
              <a:gd name="T20" fmla="*/ 3462 w 3735"/>
              <a:gd name="T21" fmla="*/ 204 h 1395"/>
              <a:gd name="T22" fmla="*/ 2969 w 3735"/>
              <a:gd name="T23" fmla="*/ 0 h 1395"/>
              <a:gd name="T24" fmla="*/ 2969 w 3735"/>
              <a:gd name="T25" fmla="*/ 0 h 1395"/>
              <a:gd name="T26" fmla="*/ 2969 w 3735"/>
              <a:gd name="T27" fmla="*/ 0 h 1395"/>
              <a:gd name="T28" fmla="*/ 0 w 3735"/>
              <a:gd name="T29" fmla="*/ 0 h 1395"/>
              <a:gd name="T30" fmla="*/ 0 w 3735"/>
              <a:gd name="T31" fmla="*/ 207 h 1395"/>
              <a:gd name="T32" fmla="*/ 2969 w 3735"/>
              <a:gd name="T33" fmla="*/ 207 h 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735" h="1395">
                <a:moveTo>
                  <a:pt x="2969" y="207"/>
                </a:moveTo>
                <a:cubicBezTo>
                  <a:pt x="2969" y="206"/>
                  <a:pt x="2969" y="206"/>
                  <a:pt x="2969" y="206"/>
                </a:cubicBezTo>
                <a:cubicBezTo>
                  <a:pt x="2969" y="206"/>
                  <a:pt x="2969" y="206"/>
                  <a:pt x="2969" y="206"/>
                </a:cubicBezTo>
                <a:cubicBezTo>
                  <a:pt x="3095" y="206"/>
                  <a:pt x="3221" y="254"/>
                  <a:pt x="3317" y="350"/>
                </a:cubicBezTo>
                <a:cubicBezTo>
                  <a:pt x="3508" y="542"/>
                  <a:pt x="3508" y="853"/>
                  <a:pt x="3317" y="1045"/>
                </a:cubicBezTo>
                <a:cubicBezTo>
                  <a:pt x="3221" y="1141"/>
                  <a:pt x="3095" y="1188"/>
                  <a:pt x="2969" y="1189"/>
                </a:cubicBezTo>
                <a:cubicBezTo>
                  <a:pt x="2844" y="1189"/>
                  <a:pt x="2718" y="1141"/>
                  <a:pt x="2622" y="1045"/>
                </a:cubicBezTo>
                <a:cubicBezTo>
                  <a:pt x="2476" y="1191"/>
                  <a:pt x="2476" y="1191"/>
                  <a:pt x="2476" y="1191"/>
                </a:cubicBezTo>
                <a:cubicBezTo>
                  <a:pt x="2612" y="1327"/>
                  <a:pt x="2791" y="1395"/>
                  <a:pt x="2969" y="1395"/>
                </a:cubicBezTo>
                <a:cubicBezTo>
                  <a:pt x="3148" y="1395"/>
                  <a:pt x="3326" y="1327"/>
                  <a:pt x="3462" y="1191"/>
                </a:cubicBezTo>
                <a:cubicBezTo>
                  <a:pt x="3735" y="918"/>
                  <a:pt x="3735" y="477"/>
                  <a:pt x="3462" y="204"/>
                </a:cubicBezTo>
                <a:cubicBezTo>
                  <a:pt x="3326" y="68"/>
                  <a:pt x="3148" y="0"/>
                  <a:pt x="2969" y="0"/>
                </a:cubicBezTo>
                <a:cubicBezTo>
                  <a:pt x="2969" y="0"/>
                  <a:pt x="2969" y="0"/>
                  <a:pt x="2969" y="0"/>
                </a:cubicBezTo>
                <a:cubicBezTo>
                  <a:pt x="2969" y="0"/>
                  <a:pt x="2969" y="0"/>
                  <a:pt x="296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07"/>
                  <a:pt x="0" y="207"/>
                  <a:pt x="0" y="207"/>
                </a:cubicBezTo>
                <a:lnTo>
                  <a:pt x="2969" y="20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282F39"/>
              </a:solidFill>
            </a:endParaRPr>
          </a:p>
        </p:txBody>
      </p:sp>
      <p:sp>
        <p:nvSpPr>
          <p:cNvPr id="63" name="Freeform 9">
            <a:extLst>
              <a:ext uri="{FF2B5EF4-FFF2-40B4-BE49-F238E27FC236}">
                <a16:creationId xmlns:a16="http://schemas.microsoft.com/office/drawing/2014/main" xmlns="" id="{320A28BC-AE81-4C0B-AB73-E7F89498D279}"/>
              </a:ext>
            </a:extLst>
          </p:cNvPr>
          <p:cNvSpPr>
            <a:spLocks/>
          </p:cNvSpPr>
          <p:nvPr/>
        </p:nvSpPr>
        <p:spPr bwMode="auto">
          <a:xfrm rot="16200000">
            <a:off x="4904510" y="3527104"/>
            <a:ext cx="1419316" cy="1740142"/>
          </a:xfrm>
          <a:custGeom>
            <a:avLst/>
            <a:gdLst>
              <a:gd name="T0" fmla="*/ 1113 w 1258"/>
              <a:gd name="T1" fmla="*/ 1112 h 1530"/>
              <a:gd name="T2" fmla="*/ 418 w 1258"/>
              <a:gd name="T3" fmla="*/ 1112 h 1530"/>
              <a:gd name="T4" fmla="*/ 418 w 1258"/>
              <a:gd name="T5" fmla="*/ 418 h 1530"/>
              <a:gd name="T6" fmla="*/ 1113 w 1258"/>
              <a:gd name="T7" fmla="*/ 418 h 1530"/>
              <a:gd name="T8" fmla="*/ 1258 w 1258"/>
              <a:gd name="T9" fmla="*/ 272 h 1530"/>
              <a:gd name="T10" fmla="*/ 272 w 1258"/>
              <a:gd name="T11" fmla="*/ 272 h 1530"/>
              <a:gd name="T12" fmla="*/ 272 w 1258"/>
              <a:gd name="T13" fmla="*/ 1258 h 1530"/>
              <a:gd name="T14" fmla="*/ 1258 w 1258"/>
              <a:gd name="T15" fmla="*/ 1258 h 1530"/>
              <a:gd name="T16" fmla="*/ 1258 w 1258"/>
              <a:gd name="T17" fmla="*/ 1258 h 1530"/>
              <a:gd name="T18" fmla="*/ 1113 w 1258"/>
              <a:gd name="T19" fmla="*/ 1112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8" h="1530">
                <a:moveTo>
                  <a:pt x="1113" y="1112"/>
                </a:moveTo>
                <a:cubicBezTo>
                  <a:pt x="921" y="1304"/>
                  <a:pt x="610" y="1304"/>
                  <a:pt x="418" y="1112"/>
                </a:cubicBezTo>
                <a:cubicBezTo>
                  <a:pt x="226" y="920"/>
                  <a:pt x="226" y="609"/>
                  <a:pt x="418" y="418"/>
                </a:cubicBezTo>
                <a:cubicBezTo>
                  <a:pt x="610" y="226"/>
                  <a:pt x="921" y="226"/>
                  <a:pt x="1113" y="418"/>
                </a:cubicBezTo>
                <a:cubicBezTo>
                  <a:pt x="1258" y="272"/>
                  <a:pt x="1258" y="272"/>
                  <a:pt x="1258" y="272"/>
                </a:cubicBezTo>
                <a:cubicBezTo>
                  <a:pt x="986" y="0"/>
                  <a:pt x="545" y="0"/>
                  <a:pt x="272" y="272"/>
                </a:cubicBezTo>
                <a:cubicBezTo>
                  <a:pt x="0" y="544"/>
                  <a:pt x="0" y="986"/>
                  <a:pt x="272" y="1258"/>
                </a:cubicBezTo>
                <a:cubicBezTo>
                  <a:pt x="545" y="1530"/>
                  <a:pt x="986" y="1530"/>
                  <a:pt x="1258" y="1258"/>
                </a:cubicBezTo>
                <a:cubicBezTo>
                  <a:pt x="1258" y="1258"/>
                  <a:pt x="1258" y="1258"/>
                  <a:pt x="1258" y="1258"/>
                </a:cubicBezTo>
                <a:cubicBezTo>
                  <a:pt x="1113" y="1112"/>
                  <a:pt x="1113" y="1112"/>
                  <a:pt x="1113" y="11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282F39"/>
              </a:solidFill>
            </a:endParaRPr>
          </a:p>
        </p:txBody>
      </p:sp>
      <p:sp>
        <p:nvSpPr>
          <p:cNvPr id="64" name="Freeform 9">
            <a:extLst>
              <a:ext uri="{FF2B5EF4-FFF2-40B4-BE49-F238E27FC236}">
                <a16:creationId xmlns:a16="http://schemas.microsoft.com/office/drawing/2014/main" xmlns="" id="{C3A22756-C715-4C00-916F-5C1529273802}"/>
              </a:ext>
            </a:extLst>
          </p:cNvPr>
          <p:cNvSpPr>
            <a:spLocks/>
          </p:cNvSpPr>
          <p:nvPr/>
        </p:nvSpPr>
        <p:spPr bwMode="auto">
          <a:xfrm rot="5400000">
            <a:off x="5861222" y="2272276"/>
            <a:ext cx="1419316" cy="1740142"/>
          </a:xfrm>
          <a:custGeom>
            <a:avLst/>
            <a:gdLst>
              <a:gd name="T0" fmla="*/ 1113 w 1258"/>
              <a:gd name="T1" fmla="*/ 1112 h 1530"/>
              <a:gd name="T2" fmla="*/ 418 w 1258"/>
              <a:gd name="T3" fmla="*/ 1112 h 1530"/>
              <a:gd name="T4" fmla="*/ 418 w 1258"/>
              <a:gd name="T5" fmla="*/ 418 h 1530"/>
              <a:gd name="T6" fmla="*/ 1113 w 1258"/>
              <a:gd name="T7" fmla="*/ 418 h 1530"/>
              <a:gd name="T8" fmla="*/ 1258 w 1258"/>
              <a:gd name="T9" fmla="*/ 272 h 1530"/>
              <a:gd name="T10" fmla="*/ 272 w 1258"/>
              <a:gd name="T11" fmla="*/ 272 h 1530"/>
              <a:gd name="T12" fmla="*/ 272 w 1258"/>
              <a:gd name="T13" fmla="*/ 1258 h 1530"/>
              <a:gd name="T14" fmla="*/ 1258 w 1258"/>
              <a:gd name="T15" fmla="*/ 1258 h 1530"/>
              <a:gd name="T16" fmla="*/ 1258 w 1258"/>
              <a:gd name="T17" fmla="*/ 1258 h 1530"/>
              <a:gd name="T18" fmla="*/ 1113 w 1258"/>
              <a:gd name="T19" fmla="*/ 1112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8" h="1530">
                <a:moveTo>
                  <a:pt x="1113" y="1112"/>
                </a:moveTo>
                <a:cubicBezTo>
                  <a:pt x="921" y="1304"/>
                  <a:pt x="610" y="1304"/>
                  <a:pt x="418" y="1112"/>
                </a:cubicBezTo>
                <a:cubicBezTo>
                  <a:pt x="226" y="920"/>
                  <a:pt x="226" y="609"/>
                  <a:pt x="418" y="418"/>
                </a:cubicBezTo>
                <a:cubicBezTo>
                  <a:pt x="610" y="226"/>
                  <a:pt x="921" y="226"/>
                  <a:pt x="1113" y="418"/>
                </a:cubicBezTo>
                <a:cubicBezTo>
                  <a:pt x="1258" y="272"/>
                  <a:pt x="1258" y="272"/>
                  <a:pt x="1258" y="272"/>
                </a:cubicBezTo>
                <a:cubicBezTo>
                  <a:pt x="986" y="0"/>
                  <a:pt x="545" y="0"/>
                  <a:pt x="272" y="272"/>
                </a:cubicBezTo>
                <a:cubicBezTo>
                  <a:pt x="0" y="544"/>
                  <a:pt x="0" y="986"/>
                  <a:pt x="272" y="1258"/>
                </a:cubicBezTo>
                <a:cubicBezTo>
                  <a:pt x="545" y="1530"/>
                  <a:pt x="986" y="1530"/>
                  <a:pt x="1258" y="1258"/>
                </a:cubicBezTo>
                <a:cubicBezTo>
                  <a:pt x="1258" y="1258"/>
                  <a:pt x="1258" y="1258"/>
                  <a:pt x="1258" y="1258"/>
                </a:cubicBezTo>
                <a:cubicBezTo>
                  <a:pt x="1113" y="1112"/>
                  <a:pt x="1113" y="1112"/>
                  <a:pt x="1113" y="1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282F39"/>
              </a:solidFill>
            </a:endParaRPr>
          </a:p>
        </p:txBody>
      </p:sp>
      <p:sp>
        <p:nvSpPr>
          <p:cNvPr id="66" name="Freeform 9">
            <a:extLst>
              <a:ext uri="{FF2B5EF4-FFF2-40B4-BE49-F238E27FC236}">
                <a16:creationId xmlns:a16="http://schemas.microsoft.com/office/drawing/2014/main" xmlns="" id="{A29FB220-28A5-4D27-ADA3-21E1B897EF58}"/>
              </a:ext>
            </a:extLst>
          </p:cNvPr>
          <p:cNvSpPr>
            <a:spLocks/>
          </p:cNvSpPr>
          <p:nvPr/>
        </p:nvSpPr>
        <p:spPr bwMode="auto">
          <a:xfrm rot="16200000">
            <a:off x="6814498" y="3527104"/>
            <a:ext cx="1419316" cy="1740142"/>
          </a:xfrm>
          <a:custGeom>
            <a:avLst/>
            <a:gdLst>
              <a:gd name="T0" fmla="*/ 1113 w 1258"/>
              <a:gd name="T1" fmla="*/ 1112 h 1530"/>
              <a:gd name="T2" fmla="*/ 418 w 1258"/>
              <a:gd name="T3" fmla="*/ 1112 h 1530"/>
              <a:gd name="T4" fmla="*/ 418 w 1258"/>
              <a:gd name="T5" fmla="*/ 418 h 1530"/>
              <a:gd name="T6" fmla="*/ 1113 w 1258"/>
              <a:gd name="T7" fmla="*/ 418 h 1530"/>
              <a:gd name="T8" fmla="*/ 1258 w 1258"/>
              <a:gd name="T9" fmla="*/ 272 h 1530"/>
              <a:gd name="T10" fmla="*/ 272 w 1258"/>
              <a:gd name="T11" fmla="*/ 272 h 1530"/>
              <a:gd name="T12" fmla="*/ 272 w 1258"/>
              <a:gd name="T13" fmla="*/ 1258 h 1530"/>
              <a:gd name="T14" fmla="*/ 1258 w 1258"/>
              <a:gd name="T15" fmla="*/ 1258 h 1530"/>
              <a:gd name="T16" fmla="*/ 1258 w 1258"/>
              <a:gd name="T17" fmla="*/ 1258 h 1530"/>
              <a:gd name="T18" fmla="*/ 1113 w 1258"/>
              <a:gd name="T19" fmla="*/ 1112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8" h="1530">
                <a:moveTo>
                  <a:pt x="1113" y="1112"/>
                </a:moveTo>
                <a:cubicBezTo>
                  <a:pt x="921" y="1304"/>
                  <a:pt x="610" y="1304"/>
                  <a:pt x="418" y="1112"/>
                </a:cubicBezTo>
                <a:cubicBezTo>
                  <a:pt x="226" y="920"/>
                  <a:pt x="226" y="609"/>
                  <a:pt x="418" y="418"/>
                </a:cubicBezTo>
                <a:cubicBezTo>
                  <a:pt x="610" y="226"/>
                  <a:pt x="921" y="226"/>
                  <a:pt x="1113" y="418"/>
                </a:cubicBezTo>
                <a:cubicBezTo>
                  <a:pt x="1258" y="272"/>
                  <a:pt x="1258" y="272"/>
                  <a:pt x="1258" y="272"/>
                </a:cubicBezTo>
                <a:cubicBezTo>
                  <a:pt x="986" y="0"/>
                  <a:pt x="545" y="0"/>
                  <a:pt x="272" y="272"/>
                </a:cubicBezTo>
                <a:cubicBezTo>
                  <a:pt x="0" y="544"/>
                  <a:pt x="0" y="986"/>
                  <a:pt x="272" y="1258"/>
                </a:cubicBezTo>
                <a:cubicBezTo>
                  <a:pt x="545" y="1530"/>
                  <a:pt x="986" y="1530"/>
                  <a:pt x="1258" y="1258"/>
                </a:cubicBezTo>
                <a:cubicBezTo>
                  <a:pt x="1258" y="1258"/>
                  <a:pt x="1258" y="1258"/>
                  <a:pt x="1258" y="1258"/>
                </a:cubicBezTo>
                <a:cubicBezTo>
                  <a:pt x="1113" y="1112"/>
                  <a:pt x="1113" y="1112"/>
                  <a:pt x="1113" y="11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282F39"/>
              </a:solidFill>
            </a:endParaRPr>
          </a:p>
        </p:txBody>
      </p:sp>
      <p:sp>
        <p:nvSpPr>
          <p:cNvPr id="67" name="Freeform 9">
            <a:extLst>
              <a:ext uri="{FF2B5EF4-FFF2-40B4-BE49-F238E27FC236}">
                <a16:creationId xmlns:a16="http://schemas.microsoft.com/office/drawing/2014/main" xmlns="" id="{BC83BD00-A1EF-4D37-AAC7-5990B201595C}"/>
              </a:ext>
            </a:extLst>
          </p:cNvPr>
          <p:cNvSpPr>
            <a:spLocks/>
          </p:cNvSpPr>
          <p:nvPr/>
        </p:nvSpPr>
        <p:spPr bwMode="auto">
          <a:xfrm rot="5400000">
            <a:off x="7771210" y="2272276"/>
            <a:ext cx="1419316" cy="1740142"/>
          </a:xfrm>
          <a:custGeom>
            <a:avLst/>
            <a:gdLst>
              <a:gd name="T0" fmla="*/ 1113 w 1258"/>
              <a:gd name="T1" fmla="*/ 1112 h 1530"/>
              <a:gd name="T2" fmla="*/ 418 w 1258"/>
              <a:gd name="T3" fmla="*/ 1112 h 1530"/>
              <a:gd name="T4" fmla="*/ 418 w 1258"/>
              <a:gd name="T5" fmla="*/ 418 h 1530"/>
              <a:gd name="T6" fmla="*/ 1113 w 1258"/>
              <a:gd name="T7" fmla="*/ 418 h 1530"/>
              <a:gd name="T8" fmla="*/ 1258 w 1258"/>
              <a:gd name="T9" fmla="*/ 272 h 1530"/>
              <a:gd name="T10" fmla="*/ 272 w 1258"/>
              <a:gd name="T11" fmla="*/ 272 h 1530"/>
              <a:gd name="T12" fmla="*/ 272 w 1258"/>
              <a:gd name="T13" fmla="*/ 1258 h 1530"/>
              <a:gd name="T14" fmla="*/ 1258 w 1258"/>
              <a:gd name="T15" fmla="*/ 1258 h 1530"/>
              <a:gd name="T16" fmla="*/ 1258 w 1258"/>
              <a:gd name="T17" fmla="*/ 1258 h 1530"/>
              <a:gd name="T18" fmla="*/ 1113 w 1258"/>
              <a:gd name="T19" fmla="*/ 1112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8" h="1530">
                <a:moveTo>
                  <a:pt x="1113" y="1112"/>
                </a:moveTo>
                <a:cubicBezTo>
                  <a:pt x="921" y="1304"/>
                  <a:pt x="610" y="1304"/>
                  <a:pt x="418" y="1112"/>
                </a:cubicBezTo>
                <a:cubicBezTo>
                  <a:pt x="226" y="920"/>
                  <a:pt x="226" y="609"/>
                  <a:pt x="418" y="418"/>
                </a:cubicBezTo>
                <a:cubicBezTo>
                  <a:pt x="610" y="226"/>
                  <a:pt x="921" y="226"/>
                  <a:pt x="1113" y="418"/>
                </a:cubicBezTo>
                <a:cubicBezTo>
                  <a:pt x="1258" y="272"/>
                  <a:pt x="1258" y="272"/>
                  <a:pt x="1258" y="272"/>
                </a:cubicBezTo>
                <a:cubicBezTo>
                  <a:pt x="986" y="0"/>
                  <a:pt x="545" y="0"/>
                  <a:pt x="272" y="272"/>
                </a:cubicBezTo>
                <a:cubicBezTo>
                  <a:pt x="0" y="544"/>
                  <a:pt x="0" y="986"/>
                  <a:pt x="272" y="1258"/>
                </a:cubicBezTo>
                <a:cubicBezTo>
                  <a:pt x="545" y="1530"/>
                  <a:pt x="986" y="1530"/>
                  <a:pt x="1258" y="1258"/>
                </a:cubicBezTo>
                <a:cubicBezTo>
                  <a:pt x="1258" y="1258"/>
                  <a:pt x="1258" y="1258"/>
                  <a:pt x="1258" y="1258"/>
                </a:cubicBezTo>
                <a:cubicBezTo>
                  <a:pt x="1113" y="1112"/>
                  <a:pt x="1113" y="1112"/>
                  <a:pt x="1113" y="11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282F39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B234739F-137F-4F62-9B52-DCFB13D83C1C}"/>
              </a:ext>
            </a:extLst>
          </p:cNvPr>
          <p:cNvSpPr/>
          <p:nvPr/>
        </p:nvSpPr>
        <p:spPr>
          <a:xfrm>
            <a:off x="4265798" y="2910161"/>
            <a:ext cx="782452" cy="78245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3</a:t>
            </a:r>
            <a:endParaRPr lang="en-GB" sz="3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5636EE2E-9B2C-48F7-83F4-AB4F1F6244B3}"/>
              </a:ext>
            </a:extLst>
          </p:cNvPr>
          <p:cNvSpPr/>
          <p:nvPr/>
        </p:nvSpPr>
        <p:spPr>
          <a:xfrm>
            <a:off x="2360798" y="2910161"/>
            <a:ext cx="782452" cy="78245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D104A93C-8179-48EB-AABC-80CB03EBE7B2}"/>
              </a:ext>
            </a:extLst>
          </p:cNvPr>
          <p:cNvSpPr/>
          <p:nvPr/>
        </p:nvSpPr>
        <p:spPr>
          <a:xfrm>
            <a:off x="8075798" y="2910161"/>
            <a:ext cx="782452" cy="78245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7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A9A48D46-CBA8-4B56-91FF-07438AF0E3FF}"/>
              </a:ext>
            </a:extLst>
          </p:cNvPr>
          <p:cNvSpPr/>
          <p:nvPr/>
        </p:nvSpPr>
        <p:spPr>
          <a:xfrm>
            <a:off x="6170798" y="2910161"/>
            <a:ext cx="782452" cy="78245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5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811A07DF-A3C0-42E0-90E8-C6F5026DD306}"/>
              </a:ext>
            </a:extLst>
          </p:cNvPr>
          <p:cNvSpPr/>
          <p:nvPr/>
        </p:nvSpPr>
        <p:spPr>
          <a:xfrm>
            <a:off x="3313298" y="3862661"/>
            <a:ext cx="782452" cy="78245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0B0341B7-8D48-478C-B9E3-628E56FFD7F9}"/>
              </a:ext>
            </a:extLst>
          </p:cNvPr>
          <p:cNvSpPr/>
          <p:nvPr/>
        </p:nvSpPr>
        <p:spPr>
          <a:xfrm>
            <a:off x="5243698" y="3862661"/>
            <a:ext cx="782452" cy="782452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4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DE87EE82-E6FC-4E13-8748-4212CE5C8594}"/>
              </a:ext>
            </a:extLst>
          </p:cNvPr>
          <p:cNvSpPr/>
          <p:nvPr/>
        </p:nvSpPr>
        <p:spPr>
          <a:xfrm>
            <a:off x="7110598" y="3862661"/>
            <a:ext cx="782452" cy="78245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6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00A0E844-2ADE-4280-A67B-DEFE37A04949}"/>
              </a:ext>
            </a:extLst>
          </p:cNvPr>
          <p:cNvSpPr/>
          <p:nvPr/>
        </p:nvSpPr>
        <p:spPr>
          <a:xfrm>
            <a:off x="9040998" y="3862661"/>
            <a:ext cx="782452" cy="7824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8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C6498E4F-91B4-4D6C-8874-BADEA5D6EF9C}"/>
              </a:ext>
            </a:extLst>
          </p:cNvPr>
          <p:cNvSpPr txBox="1"/>
          <p:nvPr/>
        </p:nvSpPr>
        <p:spPr>
          <a:xfrm>
            <a:off x="749491" y="6240539"/>
            <a:ext cx="1070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000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DEBUT</a:t>
            </a:r>
            <a:endParaRPr lang="en-GB" sz="2000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9733E881-F96F-4ED4-B46F-556D8861301E}"/>
              </a:ext>
            </a:extLst>
          </p:cNvPr>
          <p:cNvSpPr txBox="1"/>
          <p:nvPr/>
        </p:nvSpPr>
        <p:spPr>
          <a:xfrm>
            <a:off x="10320998" y="906539"/>
            <a:ext cx="577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000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FIN</a:t>
            </a:r>
            <a:endParaRPr lang="en-GB" sz="2000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D15115CF-F0E3-449F-88AB-FE290723C434}"/>
              </a:ext>
            </a:extLst>
          </p:cNvPr>
          <p:cNvSpPr txBox="1"/>
          <p:nvPr/>
        </p:nvSpPr>
        <p:spPr>
          <a:xfrm>
            <a:off x="1876222" y="1838970"/>
            <a:ext cx="17458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500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Inversion champ auteur &amp; initial</a:t>
            </a:r>
            <a:endParaRPr lang="en-GB" sz="1500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E5E54607-3BEC-458E-B4FE-7DB065A67E2C}"/>
              </a:ext>
            </a:extLst>
          </p:cNvPr>
          <p:cNvSpPr txBox="1"/>
          <p:nvPr/>
        </p:nvSpPr>
        <p:spPr>
          <a:xfrm>
            <a:off x="3908503" y="1838970"/>
            <a:ext cx="1468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500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Plantage mystérieux</a:t>
            </a:r>
            <a:endParaRPr lang="en-GB" sz="1500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BCA5FBD4-D95A-432E-AEEB-614C3B9DA45B}"/>
              </a:ext>
            </a:extLst>
          </p:cNvPr>
          <p:cNvSpPr txBox="1"/>
          <p:nvPr/>
        </p:nvSpPr>
        <p:spPr>
          <a:xfrm>
            <a:off x="5925531" y="1838970"/>
            <a:ext cx="13214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500" dirty="0" smtClean="0">
                <a:solidFill>
                  <a:srgbClr val="FF0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Changement de connexion</a:t>
            </a:r>
            <a:endParaRPr lang="en-GB" sz="1500" dirty="0">
              <a:solidFill>
                <a:srgbClr val="FF00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EEC460DC-FAB8-413E-B445-7D5FEAAA4BE3}"/>
              </a:ext>
            </a:extLst>
          </p:cNvPr>
          <p:cNvSpPr txBox="1"/>
          <p:nvPr/>
        </p:nvSpPr>
        <p:spPr>
          <a:xfrm>
            <a:off x="7868631" y="1838970"/>
            <a:ext cx="1197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500" dirty="0" smtClean="0">
                <a:solidFill>
                  <a:srgbClr val="FF0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Saisie nom auteur</a:t>
            </a:r>
            <a:endParaRPr lang="en-GB" sz="1500" dirty="0">
              <a:solidFill>
                <a:srgbClr val="FF00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BF88C297-16B0-4D4B-8967-03E94E623EA4}"/>
              </a:ext>
            </a:extLst>
          </p:cNvPr>
          <p:cNvSpPr txBox="1"/>
          <p:nvPr/>
        </p:nvSpPr>
        <p:spPr>
          <a:xfrm>
            <a:off x="2442687" y="5149605"/>
            <a:ext cx="2383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500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Changement de lien </a:t>
            </a:r>
          </a:p>
          <a:p>
            <a:pPr algn="ctr">
              <a:defRPr/>
            </a:pPr>
            <a:r>
              <a:rPr lang="en-GB" sz="1500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mot clef - méta mot clef</a:t>
            </a:r>
            <a:endParaRPr lang="en-GB" sz="1500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103E2CD6-3F36-4312-8299-A62A8CECD383}"/>
              </a:ext>
            </a:extLst>
          </p:cNvPr>
          <p:cNvSpPr txBox="1"/>
          <p:nvPr/>
        </p:nvSpPr>
        <p:spPr>
          <a:xfrm>
            <a:off x="4992855" y="5149605"/>
            <a:ext cx="12851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500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Suppression illustrations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57B49B69-B9A3-40BA-8CA5-3E250C770847}"/>
              </a:ext>
            </a:extLst>
          </p:cNvPr>
          <p:cNvSpPr txBox="1"/>
          <p:nvPr/>
        </p:nvSpPr>
        <p:spPr>
          <a:xfrm>
            <a:off x="6791515" y="5149605"/>
            <a:ext cx="1534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500" dirty="0" smtClean="0">
                <a:solidFill>
                  <a:srgbClr val="FF0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Changement adresse to link</a:t>
            </a:r>
            <a:endParaRPr lang="en-GB" sz="1500" dirty="0">
              <a:solidFill>
                <a:srgbClr val="FF00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8C5DCBA2-575B-4A72-881F-2E187D3FF7CA}"/>
              </a:ext>
            </a:extLst>
          </p:cNvPr>
          <p:cNvSpPr txBox="1"/>
          <p:nvPr/>
        </p:nvSpPr>
        <p:spPr>
          <a:xfrm>
            <a:off x="8652727" y="5149605"/>
            <a:ext cx="15868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500" b="1" dirty="0" smtClean="0">
                <a:solidFill>
                  <a:srgbClr val="00B05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Perspective Limitation 1 &amp; 2</a:t>
            </a:r>
            <a:endParaRPr lang="en-GB" sz="1500" b="1" dirty="0">
              <a:solidFill>
                <a:srgbClr val="00B05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4" name="TextBox 4">
            <a:extLst>
              <a:ext uri="{FF2B5EF4-FFF2-40B4-BE49-F238E27FC236}">
                <a16:creationId xmlns:a16="http://schemas.microsoft.com/office/drawing/2014/main" xmlns="" id="{6699AC3C-FE44-4341-B799-F20DE8937C2B}"/>
              </a:ext>
            </a:extLst>
          </p:cNvPr>
          <p:cNvSpPr txBox="1"/>
          <p:nvPr/>
        </p:nvSpPr>
        <p:spPr>
          <a:xfrm>
            <a:off x="20824" y="13339"/>
            <a:ext cx="9802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0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Bilan Informatique </a:t>
            </a:r>
            <a:r>
              <a:rPr lang="en-US" sz="5000" b="1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– </a:t>
            </a:r>
            <a:r>
              <a:rPr lang="en-US" sz="50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Révision bug</a:t>
            </a:r>
            <a:endParaRPr lang="en-US" sz="5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35240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="" xmlns:a16="http://schemas.microsoft.com/office/drawing/2014/main" id="{15F9E255-61F9-4DFF-8290-1A613DA1B5BB}"/>
              </a:ext>
            </a:extLst>
          </p:cNvPr>
          <p:cNvSpPr/>
          <p:nvPr/>
        </p:nvSpPr>
        <p:spPr>
          <a:xfrm>
            <a:off x="1546818" y="5633437"/>
            <a:ext cx="3766861" cy="239629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591D7154-7104-477A-A267-29B7F59277CF}"/>
              </a:ext>
            </a:extLst>
          </p:cNvPr>
          <p:cNvGrpSpPr/>
          <p:nvPr/>
        </p:nvGrpSpPr>
        <p:grpSpPr>
          <a:xfrm>
            <a:off x="1954212" y="1428826"/>
            <a:ext cx="3359467" cy="4325468"/>
            <a:chOff x="2050732" y="1266266"/>
            <a:chExt cx="3359467" cy="4325468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48B83C53-B05F-482A-82A1-BE0464743B39}"/>
                </a:ext>
              </a:extLst>
            </p:cNvPr>
            <p:cNvGrpSpPr/>
            <p:nvPr/>
          </p:nvGrpSpPr>
          <p:grpSpPr>
            <a:xfrm>
              <a:off x="2050732" y="1266266"/>
              <a:ext cx="3359467" cy="4325468"/>
              <a:chOff x="5230813" y="2312988"/>
              <a:chExt cx="1733550" cy="2232025"/>
            </a:xfrm>
          </p:grpSpPr>
          <p:sp>
            <p:nvSpPr>
              <p:cNvPr id="16" name="Freeform 6">
                <a:extLst>
                  <a:ext uri="{FF2B5EF4-FFF2-40B4-BE49-F238E27FC236}">
                    <a16:creationId xmlns="" xmlns:a16="http://schemas.microsoft.com/office/drawing/2014/main" id="{9BA7F78A-5B92-4949-8F8C-8ECC299BC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513" y="4191001"/>
                <a:ext cx="41275" cy="60325"/>
              </a:xfrm>
              <a:custGeom>
                <a:avLst/>
                <a:gdLst>
                  <a:gd name="T0" fmla="*/ 0 w 13"/>
                  <a:gd name="T1" fmla="*/ 3 h 19"/>
                  <a:gd name="T2" fmla="*/ 4 w 13"/>
                  <a:gd name="T3" fmla="*/ 0 h 19"/>
                  <a:gd name="T4" fmla="*/ 10 w 13"/>
                  <a:gd name="T5" fmla="*/ 5 h 19"/>
                  <a:gd name="T6" fmla="*/ 5 w 13"/>
                  <a:gd name="T7" fmla="*/ 18 h 19"/>
                  <a:gd name="T8" fmla="*/ 0 w 13"/>
                  <a:gd name="T9" fmla="*/ 15 h 19"/>
                  <a:gd name="T10" fmla="*/ 0 w 13"/>
                  <a:gd name="T1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9">
                    <a:moveTo>
                      <a:pt x="0" y="3"/>
                    </a:moveTo>
                    <a:cubicBezTo>
                      <a:pt x="2" y="2"/>
                      <a:pt x="3" y="1"/>
                      <a:pt x="4" y="0"/>
                    </a:cubicBezTo>
                    <a:cubicBezTo>
                      <a:pt x="6" y="2"/>
                      <a:pt x="8" y="3"/>
                      <a:pt x="10" y="5"/>
                    </a:cubicBezTo>
                    <a:cubicBezTo>
                      <a:pt x="13" y="10"/>
                      <a:pt x="11" y="17"/>
                      <a:pt x="5" y="18"/>
                    </a:cubicBezTo>
                    <a:cubicBezTo>
                      <a:pt x="4" y="19"/>
                      <a:pt x="2" y="17"/>
                      <a:pt x="0" y="15"/>
                    </a:cubicBezTo>
                    <a:cubicBezTo>
                      <a:pt x="7" y="11"/>
                      <a:pt x="5" y="7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="" xmlns:a16="http://schemas.microsoft.com/office/drawing/2014/main" id="{F5C40D60-8578-40FF-BE1E-194917DCC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5426" y="2944813"/>
                <a:ext cx="28575" cy="34925"/>
              </a:xfrm>
              <a:custGeom>
                <a:avLst/>
                <a:gdLst>
                  <a:gd name="T0" fmla="*/ 0 w 9"/>
                  <a:gd name="T1" fmla="*/ 10 h 11"/>
                  <a:gd name="T2" fmla="*/ 2 w 9"/>
                  <a:gd name="T3" fmla="*/ 1 h 11"/>
                  <a:gd name="T4" fmla="*/ 8 w 9"/>
                  <a:gd name="T5" fmla="*/ 1 h 11"/>
                  <a:gd name="T6" fmla="*/ 9 w 9"/>
                  <a:gd name="T7" fmla="*/ 3 h 11"/>
                  <a:gd name="T8" fmla="*/ 8 w 9"/>
                  <a:gd name="T9" fmla="*/ 4 h 11"/>
                  <a:gd name="T10" fmla="*/ 2 w 9"/>
                  <a:gd name="T11" fmla="*/ 11 h 11"/>
                  <a:gd name="T12" fmla="*/ 0 w 9"/>
                  <a:gd name="T1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0" y="10"/>
                    </a:moveTo>
                    <a:cubicBezTo>
                      <a:pt x="1" y="7"/>
                      <a:pt x="1" y="4"/>
                      <a:pt x="2" y="1"/>
                    </a:cubicBezTo>
                    <a:cubicBezTo>
                      <a:pt x="2" y="0"/>
                      <a:pt x="6" y="1"/>
                      <a:pt x="8" y="1"/>
                    </a:cubicBezTo>
                    <a:cubicBezTo>
                      <a:pt x="9" y="1"/>
                      <a:pt x="9" y="2"/>
                      <a:pt x="9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3" y="3"/>
                      <a:pt x="2" y="7"/>
                      <a:pt x="2" y="11"/>
                    </a:cubicBezTo>
                    <a:cubicBezTo>
                      <a:pt x="1" y="11"/>
                      <a:pt x="1" y="10"/>
                      <a:pt x="0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9" name="Freeform 9">
                <a:extLst>
                  <a:ext uri="{FF2B5EF4-FFF2-40B4-BE49-F238E27FC236}">
                    <a16:creationId xmlns="" xmlns:a16="http://schemas.microsoft.com/office/drawing/2014/main" id="{9AEF8173-5C3F-4A95-AFA5-151718BC36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30813" y="2312988"/>
                <a:ext cx="1733550" cy="2232025"/>
              </a:xfrm>
              <a:custGeom>
                <a:avLst/>
                <a:gdLst>
                  <a:gd name="T0" fmla="*/ 519 w 543"/>
                  <a:gd name="T1" fmla="*/ 420 h 700"/>
                  <a:gd name="T2" fmla="*/ 452 w 543"/>
                  <a:gd name="T3" fmla="*/ 344 h 700"/>
                  <a:gd name="T4" fmla="*/ 451 w 543"/>
                  <a:gd name="T5" fmla="*/ 131 h 700"/>
                  <a:gd name="T6" fmla="*/ 353 w 543"/>
                  <a:gd name="T7" fmla="*/ 120 h 700"/>
                  <a:gd name="T8" fmla="*/ 350 w 543"/>
                  <a:gd name="T9" fmla="*/ 120 h 700"/>
                  <a:gd name="T10" fmla="*/ 347 w 543"/>
                  <a:gd name="T11" fmla="*/ 93 h 700"/>
                  <a:gd name="T12" fmla="*/ 309 w 543"/>
                  <a:gd name="T13" fmla="*/ 76 h 700"/>
                  <a:gd name="T14" fmla="*/ 273 w 543"/>
                  <a:gd name="T15" fmla="*/ 18 h 700"/>
                  <a:gd name="T16" fmla="*/ 261 w 543"/>
                  <a:gd name="T17" fmla="*/ 10 h 700"/>
                  <a:gd name="T18" fmla="*/ 234 w 543"/>
                  <a:gd name="T19" fmla="*/ 2 h 700"/>
                  <a:gd name="T20" fmla="*/ 231 w 543"/>
                  <a:gd name="T21" fmla="*/ 2 h 700"/>
                  <a:gd name="T22" fmla="*/ 150 w 543"/>
                  <a:gd name="T23" fmla="*/ 69 h 700"/>
                  <a:gd name="T24" fmla="*/ 123 w 543"/>
                  <a:gd name="T25" fmla="*/ 75 h 700"/>
                  <a:gd name="T26" fmla="*/ 105 w 543"/>
                  <a:gd name="T27" fmla="*/ 114 h 700"/>
                  <a:gd name="T28" fmla="*/ 18 w 543"/>
                  <a:gd name="T29" fmla="*/ 120 h 700"/>
                  <a:gd name="T30" fmla="*/ 0 w 543"/>
                  <a:gd name="T31" fmla="*/ 371 h 700"/>
                  <a:gd name="T32" fmla="*/ 0 w 543"/>
                  <a:gd name="T33" fmla="*/ 606 h 700"/>
                  <a:gd name="T34" fmla="*/ 0 w 543"/>
                  <a:gd name="T35" fmla="*/ 607 h 700"/>
                  <a:gd name="T36" fmla="*/ 19 w 543"/>
                  <a:gd name="T37" fmla="*/ 621 h 700"/>
                  <a:gd name="T38" fmla="*/ 206 w 543"/>
                  <a:gd name="T39" fmla="*/ 625 h 700"/>
                  <a:gd name="T40" fmla="*/ 321 w 543"/>
                  <a:gd name="T41" fmla="*/ 695 h 700"/>
                  <a:gd name="T42" fmla="*/ 478 w 543"/>
                  <a:gd name="T43" fmla="*/ 651 h 700"/>
                  <a:gd name="T44" fmla="*/ 538 w 543"/>
                  <a:gd name="T45" fmla="*/ 473 h 700"/>
                  <a:gd name="T46" fmla="*/ 215 w 543"/>
                  <a:gd name="T47" fmla="*/ 35 h 700"/>
                  <a:gd name="T48" fmla="*/ 255 w 543"/>
                  <a:gd name="T49" fmla="*/ 45 h 700"/>
                  <a:gd name="T50" fmla="*/ 261 w 543"/>
                  <a:gd name="T51" fmla="*/ 51 h 700"/>
                  <a:gd name="T52" fmla="*/ 271 w 543"/>
                  <a:gd name="T53" fmla="*/ 76 h 700"/>
                  <a:gd name="T54" fmla="*/ 181 w 543"/>
                  <a:gd name="T55" fmla="*/ 75 h 700"/>
                  <a:gd name="T56" fmla="*/ 137 w 543"/>
                  <a:gd name="T57" fmla="*/ 107 h 700"/>
                  <a:gd name="T58" fmla="*/ 309 w 543"/>
                  <a:gd name="T59" fmla="*/ 108 h 700"/>
                  <a:gd name="T60" fmla="*/ 315 w 543"/>
                  <a:gd name="T61" fmla="*/ 160 h 700"/>
                  <a:gd name="T62" fmla="*/ 261 w 543"/>
                  <a:gd name="T63" fmla="*/ 166 h 700"/>
                  <a:gd name="T64" fmla="*/ 136 w 543"/>
                  <a:gd name="T65" fmla="*/ 160 h 700"/>
                  <a:gd name="T66" fmla="*/ 183 w 543"/>
                  <a:gd name="T67" fmla="*/ 588 h 700"/>
                  <a:gd name="T68" fmla="*/ 32 w 543"/>
                  <a:gd name="T69" fmla="*/ 290 h 700"/>
                  <a:gd name="T70" fmla="*/ 38 w 543"/>
                  <a:gd name="T71" fmla="*/ 152 h 700"/>
                  <a:gd name="T72" fmla="*/ 105 w 543"/>
                  <a:gd name="T73" fmla="*/ 158 h 700"/>
                  <a:gd name="T74" fmla="*/ 123 w 543"/>
                  <a:gd name="T75" fmla="*/ 197 h 700"/>
                  <a:gd name="T76" fmla="*/ 329 w 543"/>
                  <a:gd name="T77" fmla="*/ 197 h 700"/>
                  <a:gd name="T78" fmla="*/ 347 w 543"/>
                  <a:gd name="T79" fmla="*/ 158 h 700"/>
                  <a:gd name="T80" fmla="*/ 382 w 543"/>
                  <a:gd name="T81" fmla="*/ 152 h 700"/>
                  <a:gd name="T82" fmla="*/ 420 w 543"/>
                  <a:gd name="T83" fmla="*/ 157 h 700"/>
                  <a:gd name="T84" fmla="*/ 420 w 543"/>
                  <a:gd name="T85" fmla="*/ 327 h 700"/>
                  <a:gd name="T86" fmla="*/ 404 w 543"/>
                  <a:gd name="T87" fmla="*/ 329 h 700"/>
                  <a:gd name="T88" fmla="*/ 276 w 543"/>
                  <a:gd name="T89" fmla="*/ 339 h 700"/>
                  <a:gd name="T90" fmla="*/ 175 w 543"/>
                  <a:gd name="T91" fmla="*/ 452 h 700"/>
                  <a:gd name="T92" fmla="*/ 507 w 543"/>
                  <a:gd name="T93" fmla="*/ 536 h 700"/>
                  <a:gd name="T94" fmla="*/ 391 w 543"/>
                  <a:gd name="T95" fmla="*/ 661 h 700"/>
                  <a:gd name="T96" fmla="*/ 282 w 543"/>
                  <a:gd name="T97" fmla="*/ 648 h 700"/>
                  <a:gd name="T98" fmla="*/ 211 w 543"/>
                  <a:gd name="T99" fmla="*/ 572 h 700"/>
                  <a:gd name="T100" fmla="*/ 278 w 543"/>
                  <a:gd name="T101" fmla="*/ 374 h 700"/>
                  <a:gd name="T102" fmla="*/ 481 w 543"/>
                  <a:gd name="T103" fmla="*/ 421 h 700"/>
                  <a:gd name="T104" fmla="*/ 507 w 543"/>
                  <a:gd name="T105" fmla="*/ 536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3" h="700">
                    <a:moveTo>
                      <a:pt x="538" y="473"/>
                    </a:moveTo>
                    <a:cubicBezTo>
                      <a:pt x="534" y="454"/>
                      <a:pt x="528" y="437"/>
                      <a:pt x="519" y="420"/>
                    </a:cubicBezTo>
                    <a:cubicBezTo>
                      <a:pt x="504" y="393"/>
                      <a:pt x="483" y="370"/>
                      <a:pt x="457" y="353"/>
                    </a:cubicBezTo>
                    <a:cubicBezTo>
                      <a:pt x="453" y="351"/>
                      <a:pt x="452" y="348"/>
                      <a:pt x="452" y="344"/>
                    </a:cubicBezTo>
                    <a:cubicBezTo>
                      <a:pt x="452" y="276"/>
                      <a:pt x="452" y="208"/>
                      <a:pt x="452" y="140"/>
                    </a:cubicBezTo>
                    <a:cubicBezTo>
                      <a:pt x="452" y="137"/>
                      <a:pt x="452" y="134"/>
                      <a:pt x="451" y="131"/>
                    </a:cubicBezTo>
                    <a:cubicBezTo>
                      <a:pt x="448" y="123"/>
                      <a:pt x="442" y="120"/>
                      <a:pt x="434" y="120"/>
                    </a:cubicBezTo>
                    <a:cubicBezTo>
                      <a:pt x="407" y="120"/>
                      <a:pt x="380" y="120"/>
                      <a:pt x="353" y="120"/>
                    </a:cubicBezTo>
                    <a:cubicBezTo>
                      <a:pt x="352" y="120"/>
                      <a:pt x="351" y="120"/>
                      <a:pt x="350" y="120"/>
                    </a:cubicBezTo>
                    <a:cubicBezTo>
                      <a:pt x="350" y="120"/>
                      <a:pt x="350" y="120"/>
                      <a:pt x="350" y="120"/>
                    </a:cubicBezTo>
                    <a:cubicBezTo>
                      <a:pt x="347" y="120"/>
                      <a:pt x="347" y="119"/>
                      <a:pt x="347" y="114"/>
                    </a:cubicBezTo>
                    <a:cubicBezTo>
                      <a:pt x="347" y="107"/>
                      <a:pt x="347" y="100"/>
                      <a:pt x="347" y="93"/>
                    </a:cubicBezTo>
                    <a:cubicBezTo>
                      <a:pt x="347" y="81"/>
                      <a:pt x="341" y="76"/>
                      <a:pt x="329" y="76"/>
                    </a:cubicBezTo>
                    <a:cubicBezTo>
                      <a:pt x="322" y="75"/>
                      <a:pt x="316" y="75"/>
                      <a:pt x="309" y="76"/>
                    </a:cubicBezTo>
                    <a:cubicBezTo>
                      <a:pt x="304" y="76"/>
                      <a:pt x="303" y="74"/>
                      <a:pt x="302" y="69"/>
                    </a:cubicBezTo>
                    <a:cubicBezTo>
                      <a:pt x="300" y="48"/>
                      <a:pt x="290" y="31"/>
                      <a:pt x="273" y="18"/>
                    </a:cubicBezTo>
                    <a:cubicBezTo>
                      <a:pt x="269" y="15"/>
                      <a:pt x="265" y="13"/>
                      <a:pt x="261" y="10"/>
                    </a:cubicBezTo>
                    <a:cubicBezTo>
                      <a:pt x="261" y="10"/>
                      <a:pt x="261" y="10"/>
                      <a:pt x="261" y="10"/>
                    </a:cubicBezTo>
                    <a:cubicBezTo>
                      <a:pt x="259" y="9"/>
                      <a:pt x="257" y="8"/>
                      <a:pt x="255" y="8"/>
                    </a:cubicBezTo>
                    <a:cubicBezTo>
                      <a:pt x="249" y="5"/>
                      <a:pt x="242" y="3"/>
                      <a:pt x="234" y="2"/>
                    </a:cubicBezTo>
                    <a:cubicBezTo>
                      <a:pt x="233" y="2"/>
                      <a:pt x="232" y="2"/>
                      <a:pt x="231" y="2"/>
                    </a:cubicBezTo>
                    <a:cubicBezTo>
                      <a:pt x="231" y="2"/>
                      <a:pt x="231" y="2"/>
                      <a:pt x="231" y="2"/>
                    </a:cubicBezTo>
                    <a:cubicBezTo>
                      <a:pt x="212" y="0"/>
                      <a:pt x="194" y="6"/>
                      <a:pt x="179" y="18"/>
                    </a:cubicBezTo>
                    <a:cubicBezTo>
                      <a:pt x="162" y="31"/>
                      <a:pt x="152" y="48"/>
                      <a:pt x="150" y="69"/>
                    </a:cubicBezTo>
                    <a:cubicBezTo>
                      <a:pt x="149" y="74"/>
                      <a:pt x="148" y="76"/>
                      <a:pt x="143" y="75"/>
                    </a:cubicBezTo>
                    <a:cubicBezTo>
                      <a:pt x="136" y="75"/>
                      <a:pt x="129" y="75"/>
                      <a:pt x="123" y="75"/>
                    </a:cubicBezTo>
                    <a:cubicBezTo>
                      <a:pt x="111" y="75"/>
                      <a:pt x="105" y="81"/>
                      <a:pt x="105" y="93"/>
                    </a:cubicBezTo>
                    <a:cubicBezTo>
                      <a:pt x="105" y="100"/>
                      <a:pt x="105" y="107"/>
                      <a:pt x="105" y="114"/>
                    </a:cubicBezTo>
                    <a:cubicBezTo>
                      <a:pt x="105" y="120"/>
                      <a:pt x="105" y="120"/>
                      <a:pt x="98" y="120"/>
                    </a:cubicBezTo>
                    <a:cubicBezTo>
                      <a:pt x="72" y="120"/>
                      <a:pt x="45" y="121"/>
                      <a:pt x="18" y="120"/>
                    </a:cubicBezTo>
                    <a:cubicBezTo>
                      <a:pt x="7" y="120"/>
                      <a:pt x="0" y="127"/>
                      <a:pt x="0" y="139"/>
                    </a:cubicBezTo>
                    <a:cubicBezTo>
                      <a:pt x="0" y="216"/>
                      <a:pt x="0" y="293"/>
                      <a:pt x="0" y="371"/>
                    </a:cubicBezTo>
                    <a:cubicBezTo>
                      <a:pt x="0" y="448"/>
                      <a:pt x="0" y="526"/>
                      <a:pt x="0" y="603"/>
                    </a:cubicBezTo>
                    <a:cubicBezTo>
                      <a:pt x="0" y="604"/>
                      <a:pt x="0" y="605"/>
                      <a:pt x="0" y="606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1" y="609"/>
                      <a:pt x="1" y="610"/>
                      <a:pt x="1" y="611"/>
                    </a:cubicBezTo>
                    <a:cubicBezTo>
                      <a:pt x="4" y="619"/>
                      <a:pt x="11" y="621"/>
                      <a:pt x="19" y="621"/>
                    </a:cubicBezTo>
                    <a:cubicBezTo>
                      <a:pt x="78" y="621"/>
                      <a:pt x="138" y="621"/>
                      <a:pt x="197" y="621"/>
                    </a:cubicBezTo>
                    <a:cubicBezTo>
                      <a:pt x="201" y="621"/>
                      <a:pt x="203" y="622"/>
                      <a:pt x="206" y="625"/>
                    </a:cubicBezTo>
                    <a:cubicBezTo>
                      <a:pt x="216" y="636"/>
                      <a:pt x="226" y="647"/>
                      <a:pt x="237" y="657"/>
                    </a:cubicBezTo>
                    <a:cubicBezTo>
                      <a:pt x="261" y="677"/>
                      <a:pt x="290" y="689"/>
                      <a:pt x="321" y="695"/>
                    </a:cubicBezTo>
                    <a:cubicBezTo>
                      <a:pt x="350" y="700"/>
                      <a:pt x="378" y="698"/>
                      <a:pt x="406" y="690"/>
                    </a:cubicBezTo>
                    <a:cubicBezTo>
                      <a:pt x="433" y="682"/>
                      <a:pt x="457" y="669"/>
                      <a:pt x="478" y="651"/>
                    </a:cubicBezTo>
                    <a:cubicBezTo>
                      <a:pt x="511" y="621"/>
                      <a:pt x="532" y="584"/>
                      <a:pt x="539" y="540"/>
                    </a:cubicBezTo>
                    <a:cubicBezTo>
                      <a:pt x="543" y="518"/>
                      <a:pt x="542" y="495"/>
                      <a:pt x="538" y="473"/>
                    </a:cubicBezTo>
                    <a:close/>
                    <a:moveTo>
                      <a:pt x="197" y="44"/>
                    </a:moveTo>
                    <a:cubicBezTo>
                      <a:pt x="202" y="40"/>
                      <a:pt x="209" y="36"/>
                      <a:pt x="215" y="35"/>
                    </a:cubicBezTo>
                    <a:cubicBezTo>
                      <a:pt x="215" y="35"/>
                      <a:pt x="215" y="35"/>
                      <a:pt x="215" y="35"/>
                    </a:cubicBezTo>
                    <a:cubicBezTo>
                      <a:pt x="229" y="32"/>
                      <a:pt x="244" y="35"/>
                      <a:pt x="255" y="45"/>
                    </a:cubicBezTo>
                    <a:cubicBezTo>
                      <a:pt x="257" y="46"/>
                      <a:pt x="259" y="48"/>
                      <a:pt x="261" y="50"/>
                    </a:cubicBezTo>
                    <a:cubicBezTo>
                      <a:pt x="261" y="50"/>
                      <a:pt x="261" y="51"/>
                      <a:pt x="261" y="51"/>
                    </a:cubicBezTo>
                    <a:cubicBezTo>
                      <a:pt x="261" y="51"/>
                      <a:pt x="261" y="51"/>
                      <a:pt x="261" y="51"/>
                    </a:cubicBezTo>
                    <a:cubicBezTo>
                      <a:pt x="267" y="57"/>
                      <a:pt x="270" y="65"/>
                      <a:pt x="271" y="76"/>
                    </a:cubicBezTo>
                    <a:cubicBezTo>
                      <a:pt x="268" y="76"/>
                      <a:pt x="212" y="75"/>
                      <a:pt x="188" y="75"/>
                    </a:cubicBezTo>
                    <a:cubicBezTo>
                      <a:pt x="186" y="75"/>
                      <a:pt x="184" y="75"/>
                      <a:pt x="181" y="75"/>
                    </a:cubicBezTo>
                    <a:cubicBezTo>
                      <a:pt x="182" y="62"/>
                      <a:pt x="188" y="52"/>
                      <a:pt x="197" y="44"/>
                    </a:cubicBezTo>
                    <a:close/>
                    <a:moveTo>
                      <a:pt x="137" y="107"/>
                    </a:moveTo>
                    <a:cubicBezTo>
                      <a:pt x="139" y="107"/>
                      <a:pt x="141" y="107"/>
                      <a:pt x="142" y="107"/>
                    </a:cubicBezTo>
                    <a:cubicBezTo>
                      <a:pt x="167" y="107"/>
                      <a:pt x="278" y="108"/>
                      <a:pt x="309" y="108"/>
                    </a:cubicBezTo>
                    <a:cubicBezTo>
                      <a:pt x="311" y="108"/>
                      <a:pt x="313" y="108"/>
                      <a:pt x="315" y="108"/>
                    </a:cubicBezTo>
                    <a:cubicBezTo>
                      <a:pt x="315" y="110"/>
                      <a:pt x="315" y="145"/>
                      <a:pt x="315" y="160"/>
                    </a:cubicBezTo>
                    <a:cubicBezTo>
                      <a:pt x="315" y="165"/>
                      <a:pt x="314" y="166"/>
                      <a:pt x="310" y="166"/>
                    </a:cubicBezTo>
                    <a:cubicBezTo>
                      <a:pt x="293" y="166"/>
                      <a:pt x="261" y="166"/>
                      <a:pt x="261" y="166"/>
                    </a:cubicBezTo>
                    <a:cubicBezTo>
                      <a:pt x="221" y="165"/>
                      <a:pt x="182" y="165"/>
                      <a:pt x="142" y="166"/>
                    </a:cubicBezTo>
                    <a:cubicBezTo>
                      <a:pt x="138" y="166"/>
                      <a:pt x="136" y="165"/>
                      <a:pt x="136" y="160"/>
                    </a:cubicBezTo>
                    <a:cubicBezTo>
                      <a:pt x="137" y="144"/>
                      <a:pt x="137" y="123"/>
                      <a:pt x="137" y="107"/>
                    </a:cubicBezTo>
                    <a:close/>
                    <a:moveTo>
                      <a:pt x="183" y="588"/>
                    </a:moveTo>
                    <a:cubicBezTo>
                      <a:pt x="159" y="589"/>
                      <a:pt x="31" y="587"/>
                      <a:pt x="31" y="587"/>
                    </a:cubicBezTo>
                    <a:cubicBezTo>
                      <a:pt x="31" y="587"/>
                      <a:pt x="32" y="374"/>
                      <a:pt x="32" y="290"/>
                    </a:cubicBezTo>
                    <a:cubicBezTo>
                      <a:pt x="32" y="246"/>
                      <a:pt x="32" y="202"/>
                      <a:pt x="32" y="158"/>
                    </a:cubicBezTo>
                    <a:cubicBezTo>
                      <a:pt x="32" y="154"/>
                      <a:pt x="33" y="152"/>
                      <a:pt x="38" y="152"/>
                    </a:cubicBezTo>
                    <a:cubicBezTo>
                      <a:pt x="58" y="152"/>
                      <a:pt x="79" y="152"/>
                      <a:pt x="99" y="152"/>
                    </a:cubicBezTo>
                    <a:cubicBezTo>
                      <a:pt x="104" y="152"/>
                      <a:pt x="105" y="154"/>
                      <a:pt x="105" y="158"/>
                    </a:cubicBezTo>
                    <a:cubicBezTo>
                      <a:pt x="105" y="165"/>
                      <a:pt x="105" y="173"/>
                      <a:pt x="105" y="180"/>
                    </a:cubicBezTo>
                    <a:cubicBezTo>
                      <a:pt x="105" y="190"/>
                      <a:pt x="113" y="197"/>
                      <a:pt x="123" y="197"/>
                    </a:cubicBezTo>
                    <a:cubicBezTo>
                      <a:pt x="154" y="197"/>
                      <a:pt x="184" y="197"/>
                      <a:pt x="215" y="197"/>
                    </a:cubicBezTo>
                    <a:cubicBezTo>
                      <a:pt x="215" y="197"/>
                      <a:pt x="291" y="197"/>
                      <a:pt x="329" y="197"/>
                    </a:cubicBezTo>
                    <a:cubicBezTo>
                      <a:pt x="339" y="197"/>
                      <a:pt x="347" y="191"/>
                      <a:pt x="347" y="180"/>
                    </a:cubicBezTo>
                    <a:cubicBezTo>
                      <a:pt x="347" y="173"/>
                      <a:pt x="347" y="165"/>
                      <a:pt x="347" y="158"/>
                    </a:cubicBezTo>
                    <a:cubicBezTo>
                      <a:pt x="347" y="154"/>
                      <a:pt x="348" y="152"/>
                      <a:pt x="352" y="152"/>
                    </a:cubicBezTo>
                    <a:cubicBezTo>
                      <a:pt x="362" y="152"/>
                      <a:pt x="382" y="152"/>
                      <a:pt x="382" y="152"/>
                    </a:cubicBezTo>
                    <a:cubicBezTo>
                      <a:pt x="393" y="152"/>
                      <a:pt x="404" y="152"/>
                      <a:pt x="416" y="152"/>
                    </a:cubicBezTo>
                    <a:cubicBezTo>
                      <a:pt x="419" y="152"/>
                      <a:pt x="420" y="153"/>
                      <a:pt x="420" y="157"/>
                    </a:cubicBezTo>
                    <a:cubicBezTo>
                      <a:pt x="420" y="168"/>
                      <a:pt x="420" y="179"/>
                      <a:pt x="420" y="190"/>
                    </a:cubicBezTo>
                    <a:cubicBezTo>
                      <a:pt x="420" y="235"/>
                      <a:pt x="420" y="281"/>
                      <a:pt x="420" y="327"/>
                    </a:cubicBezTo>
                    <a:cubicBezTo>
                      <a:pt x="420" y="329"/>
                      <a:pt x="420" y="331"/>
                      <a:pt x="420" y="334"/>
                    </a:cubicBezTo>
                    <a:cubicBezTo>
                      <a:pt x="414" y="332"/>
                      <a:pt x="409" y="331"/>
                      <a:pt x="404" y="329"/>
                    </a:cubicBezTo>
                    <a:cubicBezTo>
                      <a:pt x="378" y="321"/>
                      <a:pt x="351" y="321"/>
                      <a:pt x="324" y="324"/>
                    </a:cubicBezTo>
                    <a:cubicBezTo>
                      <a:pt x="308" y="327"/>
                      <a:pt x="292" y="332"/>
                      <a:pt x="276" y="339"/>
                    </a:cubicBezTo>
                    <a:cubicBezTo>
                      <a:pt x="275" y="339"/>
                      <a:pt x="261" y="346"/>
                      <a:pt x="261" y="346"/>
                    </a:cubicBezTo>
                    <a:cubicBezTo>
                      <a:pt x="220" y="371"/>
                      <a:pt x="190" y="406"/>
                      <a:pt x="175" y="452"/>
                    </a:cubicBezTo>
                    <a:cubicBezTo>
                      <a:pt x="160" y="498"/>
                      <a:pt x="164" y="544"/>
                      <a:pt x="183" y="588"/>
                    </a:cubicBezTo>
                    <a:close/>
                    <a:moveTo>
                      <a:pt x="507" y="536"/>
                    </a:moveTo>
                    <a:cubicBezTo>
                      <a:pt x="501" y="572"/>
                      <a:pt x="484" y="603"/>
                      <a:pt x="456" y="627"/>
                    </a:cubicBezTo>
                    <a:cubicBezTo>
                      <a:pt x="437" y="644"/>
                      <a:pt x="415" y="655"/>
                      <a:pt x="391" y="661"/>
                    </a:cubicBezTo>
                    <a:cubicBezTo>
                      <a:pt x="376" y="665"/>
                      <a:pt x="361" y="666"/>
                      <a:pt x="346" y="666"/>
                    </a:cubicBezTo>
                    <a:cubicBezTo>
                      <a:pt x="324" y="665"/>
                      <a:pt x="302" y="659"/>
                      <a:pt x="282" y="648"/>
                    </a:cubicBezTo>
                    <a:cubicBezTo>
                      <a:pt x="280" y="647"/>
                      <a:pt x="270" y="641"/>
                      <a:pt x="268" y="640"/>
                    </a:cubicBezTo>
                    <a:cubicBezTo>
                      <a:pt x="242" y="623"/>
                      <a:pt x="224" y="600"/>
                      <a:pt x="211" y="572"/>
                    </a:cubicBezTo>
                    <a:cubicBezTo>
                      <a:pt x="198" y="544"/>
                      <a:pt x="195" y="514"/>
                      <a:pt x="200" y="484"/>
                    </a:cubicBezTo>
                    <a:cubicBezTo>
                      <a:pt x="209" y="435"/>
                      <a:pt x="235" y="398"/>
                      <a:pt x="278" y="374"/>
                    </a:cubicBezTo>
                    <a:cubicBezTo>
                      <a:pt x="304" y="359"/>
                      <a:pt x="331" y="352"/>
                      <a:pt x="360" y="354"/>
                    </a:cubicBezTo>
                    <a:cubicBezTo>
                      <a:pt x="411" y="357"/>
                      <a:pt x="452" y="379"/>
                      <a:pt x="481" y="421"/>
                    </a:cubicBezTo>
                    <a:cubicBezTo>
                      <a:pt x="493" y="437"/>
                      <a:pt x="501" y="455"/>
                      <a:pt x="506" y="475"/>
                    </a:cubicBezTo>
                    <a:cubicBezTo>
                      <a:pt x="510" y="495"/>
                      <a:pt x="511" y="515"/>
                      <a:pt x="507" y="53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82F39"/>
                  </a:solidFill>
                </a:endParaRPr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="" xmlns:a16="http://schemas.microsoft.com/office/drawing/2014/main" id="{055FD339-6624-469D-9E75-56140C89AEE5}"/>
                </a:ext>
              </a:extLst>
            </p:cNvPr>
            <p:cNvCxnSpPr/>
            <p:nvPr/>
          </p:nvCxnSpPr>
          <p:spPr>
            <a:xfrm>
              <a:off x="2489200" y="2743200"/>
              <a:ext cx="18592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8612B0EC-E1FC-452C-8A5D-8A96934ACE96}"/>
                </a:ext>
              </a:extLst>
            </p:cNvPr>
            <p:cNvCxnSpPr/>
            <p:nvPr/>
          </p:nvCxnSpPr>
          <p:spPr>
            <a:xfrm>
              <a:off x="2489200" y="3063240"/>
              <a:ext cx="18592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E1043069-413C-49D4-8B80-40AF0EAE5EE9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3383280"/>
              <a:ext cx="8534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397EB301-14C4-4DFE-B42B-473BC0BCD6F9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3693160"/>
              <a:ext cx="635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FBC917EB-9D8B-4B59-A3AC-3DB6C8C02DE6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013200"/>
              <a:ext cx="4775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7521A0EA-AC72-4870-82E3-4972FC968A8C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333240"/>
              <a:ext cx="4267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F8334326-78D0-4D4C-A570-C3A654DA6E92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638040"/>
              <a:ext cx="4267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26A3202A-290F-40F8-B2BF-8600143622AC}"/>
              </a:ext>
            </a:extLst>
          </p:cNvPr>
          <p:cNvSpPr txBox="1"/>
          <p:nvPr/>
        </p:nvSpPr>
        <p:spPr>
          <a:xfrm>
            <a:off x="7598946" y="2032899"/>
            <a:ext cx="3328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Revision </a:t>
            </a:r>
            <a:r>
              <a:rPr lang="en-GB" sz="20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code source CI 3.0 ok à 85%</a:t>
            </a:r>
            <a:endParaRPr lang="en-GB" sz="1300" dirty="0">
              <a:solidFill>
                <a:srgbClr val="282F39"/>
              </a:solidFill>
              <a:latin typeface="Open Sans" panose="020B060603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E72EB65-9A2A-42FC-AA18-CF1D2DEFF4C6}"/>
              </a:ext>
            </a:extLst>
          </p:cNvPr>
          <p:cNvSpPr txBox="1"/>
          <p:nvPr/>
        </p:nvSpPr>
        <p:spPr>
          <a:xfrm>
            <a:off x="7598946" y="3243027"/>
            <a:ext cx="3328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Circuit MAJ et mise en place fichier </a:t>
            </a:r>
            <a:r>
              <a:rPr lang="fr-FR" sz="20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suivi ok</a:t>
            </a:r>
            <a:endParaRPr lang="fr-FR" sz="2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E5F7063C-F4D4-4AA3-AB81-0A82327D4988}"/>
              </a:ext>
            </a:extLst>
          </p:cNvPr>
          <p:cNvSpPr txBox="1"/>
          <p:nvPr/>
        </p:nvSpPr>
        <p:spPr>
          <a:xfrm>
            <a:off x="7598947" y="4502852"/>
            <a:ext cx="2777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Développement portail web ok à 30%</a:t>
            </a:r>
            <a:endParaRPr lang="en-GB" sz="20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2" t="34718" r="14656" b="24890"/>
          <a:stretch/>
        </p:blipFill>
        <p:spPr>
          <a:xfrm>
            <a:off x="6888814" y="4611399"/>
            <a:ext cx="537204" cy="502897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9" t="30878" r="58947" b="26381"/>
          <a:stretch/>
        </p:blipFill>
        <p:spPr>
          <a:xfrm>
            <a:off x="6892024" y="3383968"/>
            <a:ext cx="533994" cy="521049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2" t="34718" r="14656" b="24890"/>
          <a:stretch/>
        </p:blipFill>
        <p:spPr>
          <a:xfrm>
            <a:off x="3672840" y="4146754"/>
            <a:ext cx="966435" cy="904716"/>
          </a:xfrm>
          <a:prstGeom prst="rect">
            <a:avLst/>
          </a:prstGeom>
        </p:spPr>
      </p:pic>
      <p:sp>
        <p:nvSpPr>
          <p:cNvPr id="32" name="TextBox 4">
            <a:extLst>
              <a:ext uri="{FF2B5EF4-FFF2-40B4-BE49-F238E27FC236}">
                <a16:creationId xmlns:a16="http://schemas.microsoft.com/office/drawing/2014/main" xmlns="" id="{6699AC3C-FE44-4341-B799-F20DE8937C2B}"/>
              </a:ext>
            </a:extLst>
          </p:cNvPr>
          <p:cNvSpPr txBox="1"/>
          <p:nvPr/>
        </p:nvSpPr>
        <p:spPr>
          <a:xfrm>
            <a:off x="0" y="17488"/>
            <a:ext cx="5771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0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Bilan Informatique</a:t>
            </a:r>
            <a:endParaRPr lang="en-US" sz="5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9" t="30878" r="58947" b="26381"/>
          <a:stretch/>
        </p:blipFill>
        <p:spPr>
          <a:xfrm>
            <a:off x="6888814" y="2199880"/>
            <a:ext cx="533994" cy="52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28725</TotalTime>
  <Words>745</Words>
  <Application>Microsoft Office PowerPoint</Application>
  <PresentationFormat>Grand écran</PresentationFormat>
  <Paragraphs>212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4" baseType="lpstr">
      <vt:lpstr>Adobe Caslon Pro Bold</vt:lpstr>
      <vt:lpstr>Arial</vt:lpstr>
      <vt:lpstr>Calibri</vt:lpstr>
      <vt:lpstr>Calibri Light</vt:lpstr>
      <vt:lpstr>Noto Sans</vt:lpstr>
      <vt:lpstr>Noto Sans Disp Light</vt:lpstr>
      <vt:lpstr>Open Sans</vt:lpstr>
      <vt:lpstr>Tahoma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</dc:creator>
  <cp:lastModifiedBy>Papa Jules</cp:lastModifiedBy>
  <cp:revision>1100</cp:revision>
  <dcterms:created xsi:type="dcterms:W3CDTF">2017-12-05T16:25:52Z</dcterms:created>
  <dcterms:modified xsi:type="dcterms:W3CDTF">2022-03-08T02:18:36Z</dcterms:modified>
</cp:coreProperties>
</file>